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omments/comment1.xml" ContentType="application/vnd.openxmlformats-officedocument.presentationml.comment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8" r:id="rId3"/>
  </p:sldMasterIdLst>
  <p:notesMasterIdLst>
    <p:notesMasterId r:id="rId38"/>
  </p:notesMasterIdLst>
  <p:sldIdLst>
    <p:sldId id="388" r:id="rId4"/>
    <p:sldId id="550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80" r:id="rId13"/>
    <p:sldId id="381" r:id="rId14"/>
    <p:sldId id="382" r:id="rId15"/>
    <p:sldId id="383" r:id="rId16"/>
    <p:sldId id="384" r:id="rId17"/>
    <p:sldId id="385" r:id="rId18"/>
    <p:sldId id="538" r:id="rId19"/>
    <p:sldId id="523" r:id="rId20"/>
    <p:sldId id="525" r:id="rId21"/>
    <p:sldId id="526" r:id="rId22"/>
    <p:sldId id="527" r:id="rId23"/>
    <p:sldId id="529" r:id="rId24"/>
    <p:sldId id="530" r:id="rId25"/>
    <p:sldId id="531" r:id="rId26"/>
    <p:sldId id="534" r:id="rId27"/>
    <p:sldId id="535" r:id="rId28"/>
    <p:sldId id="536" r:id="rId29"/>
    <p:sldId id="539" r:id="rId30"/>
    <p:sldId id="540" r:id="rId31"/>
    <p:sldId id="541" r:id="rId32"/>
    <p:sldId id="542" r:id="rId33"/>
    <p:sldId id="545" r:id="rId34"/>
    <p:sldId id="546" r:id="rId35"/>
    <p:sldId id="548" r:id="rId36"/>
    <p:sldId id="3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n, Anne" initials="LA" lastIdx="6" clrIdx="0">
    <p:extLst>
      <p:ext uri="{19B8F6BF-5375-455C-9EA6-DF929625EA0E}">
        <p15:presenceInfo xmlns:p15="http://schemas.microsoft.com/office/powerpoint/2012/main" userId="S-1-5-21-2338163137-2684688362-157462135-81058" providerId="AD"/>
      </p:ext>
    </p:extLst>
  </p:cmAuthor>
  <p:cmAuthor id="2" name="Taglieri, Jeremy" initials="TJ" lastIdx="24" clrIdx="1">
    <p:extLst>
      <p:ext uri="{19B8F6BF-5375-455C-9EA6-DF929625EA0E}">
        <p15:presenceInfo xmlns:p15="http://schemas.microsoft.com/office/powerpoint/2012/main" userId="S-1-5-21-2338163137-2684688362-157462135-83406" providerId="AD"/>
      </p:ext>
    </p:extLst>
  </p:cmAuthor>
  <p:cmAuthor id="3" name="Zweimueller, Sally" initials="ZS" lastIdx="1" clrIdx="2">
    <p:extLst>
      <p:ext uri="{19B8F6BF-5375-455C-9EA6-DF929625EA0E}">
        <p15:presenceInfo xmlns:p15="http://schemas.microsoft.com/office/powerpoint/2012/main" userId="S-1-5-21-2338163137-2684688362-157462135-26562" providerId="AD"/>
      </p:ext>
    </p:extLst>
  </p:cmAuthor>
  <p:cmAuthor id="4" name="HP" initials="H" lastIdx="0" clrIdx="3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2987" autoAdjust="0"/>
  </p:normalViewPr>
  <p:slideViewPr>
    <p:cSldViewPr snapToGrid="0">
      <p:cViewPr varScale="1">
        <p:scale>
          <a:sx n="69" d="100"/>
          <a:sy n="69" d="100"/>
        </p:scale>
        <p:origin x="12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3999560805E-2"/>
          <c:y val="0"/>
          <c:w val="0.96616035172886816"/>
          <c:h val="0.83311993457542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07F09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07F09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981-4EA7-8DE6-CCDF0A049EEC}"/>
              </c:ext>
            </c:extLst>
          </c:dPt>
          <c:dPt>
            <c:idx val="1"/>
            <c:invertIfNegative val="0"/>
            <c:bubble3D val="0"/>
            <c:spPr>
              <a:solidFill>
                <a:srgbClr val="9F293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981-4EA7-8DE6-CCDF0A049EEC}"/>
              </c:ext>
            </c:extLst>
          </c:dPt>
          <c:dPt>
            <c:idx val="2"/>
            <c:invertIfNegative val="0"/>
            <c:bubble3D val="0"/>
            <c:spPr>
              <a:solidFill>
                <a:srgbClr val="9F293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981-4EA7-8DE6-CCDF0A049EEC}"/>
              </c:ext>
            </c:extLst>
          </c:dPt>
          <c:dPt>
            <c:idx val="3"/>
            <c:invertIfNegative val="0"/>
            <c:bubble3D val="0"/>
            <c:spPr>
              <a:solidFill>
                <a:srgbClr val="9F293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981-4EA7-8DE6-CCDF0A049EEC}"/>
              </c:ext>
            </c:extLst>
          </c:dPt>
          <c:dPt>
            <c:idx val="4"/>
            <c:invertIfNegative val="0"/>
            <c:bubble3D val="0"/>
            <c:spPr>
              <a:solidFill>
                <a:srgbClr val="1B587C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981-4EA7-8DE6-CCDF0A049EEC}"/>
              </c:ext>
            </c:extLst>
          </c:dPt>
          <c:dPt>
            <c:idx val="5"/>
            <c:invertIfNegative val="0"/>
            <c:bubble3D val="0"/>
            <c:spPr>
              <a:solidFill>
                <a:srgbClr val="1B587C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E981-4EA7-8DE6-CCDF0A049EEC}"/>
              </c:ext>
            </c:extLst>
          </c:dPt>
          <c:dPt>
            <c:idx val="6"/>
            <c:invertIfNegative val="0"/>
            <c:bubble3D val="0"/>
            <c:spPr>
              <a:solidFill>
                <a:srgbClr val="1B587C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E981-4EA7-8DE6-CCDF0A049EEC}"/>
              </c:ext>
            </c:extLst>
          </c:dPt>
          <c:dPt>
            <c:idx val="7"/>
            <c:invertIfNegative val="0"/>
            <c:bubble3D val="0"/>
            <c:spPr>
              <a:solidFill>
                <a:srgbClr val="4E8542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E981-4EA7-8DE6-CCDF0A049EEC}"/>
              </c:ext>
            </c:extLst>
          </c:dPt>
          <c:dPt>
            <c:idx val="8"/>
            <c:invertIfNegative val="0"/>
            <c:bubble3D val="0"/>
            <c:spPr>
              <a:solidFill>
                <a:srgbClr val="60487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E981-4EA7-8DE6-CCDF0A049EEC}"/>
              </c:ext>
            </c:extLst>
          </c:dPt>
          <c:dPt>
            <c:idx val="9"/>
            <c:invertIfNegative val="0"/>
            <c:bubble3D val="0"/>
            <c:spPr>
              <a:solidFill>
                <a:srgbClr val="C19859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E981-4EA7-8DE6-CCDF0A049E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BCG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Anti-                           rougeoleux</c:v>
                </c:pt>
                <c:pt idx="8">
                  <c:v>Tous les vaccins de base</c:v>
                </c:pt>
                <c:pt idx="9">
                  <c:v>Aucun vaccin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88</c:v>
                </c:pt>
                <c:pt idx="1">
                  <c:v>84</c:v>
                </c:pt>
                <c:pt idx="2">
                  <c:v>78</c:v>
                </c:pt>
                <c:pt idx="3">
                  <c:v>73</c:v>
                </c:pt>
                <c:pt idx="4">
                  <c:v>82</c:v>
                </c:pt>
                <c:pt idx="5">
                  <c:v>77</c:v>
                </c:pt>
                <c:pt idx="6">
                  <c:v>66</c:v>
                </c:pt>
                <c:pt idx="7">
                  <c:v>68</c:v>
                </c:pt>
                <c:pt idx="8">
                  <c:v>57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981-4EA7-8DE6-CCDF0A049E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3358824"/>
        <c:axId val="193356472"/>
      </c:barChart>
      <c:catAx>
        <c:axId val="1933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56472"/>
        <c:crosses val="autoZero"/>
        <c:auto val="1"/>
        <c:lblAlgn val="ctr"/>
        <c:lblOffset val="100"/>
        <c:noMultiLvlLbl val="0"/>
      </c:catAx>
      <c:valAx>
        <c:axId val="19335647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9335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43456902955177"/>
          <c:y val="1.4786127972967387E-2"/>
          <c:w val="0.60878411382330255"/>
          <c:h val="0.975356453378387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2C81"/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177858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8F8-46D4-AC54-478551611DB9}"/>
              </c:ext>
            </c:extLst>
          </c:dPt>
          <c:dPt>
            <c:idx val="1"/>
            <c:bubble3D val="0"/>
            <c:spPr>
              <a:solidFill>
                <a:srgbClr val="FBD017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8F8-46D4-AC54-478551611DB9}"/>
              </c:ext>
            </c:extLst>
          </c:dPt>
          <c:dPt>
            <c:idx val="2"/>
            <c:bubble3D val="0"/>
            <c:spPr>
              <a:solidFill>
                <a:srgbClr val="422C81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8F8-46D4-AC54-478551611DB9}"/>
              </c:ext>
            </c:extLst>
          </c:dPt>
          <c:dPt>
            <c:idx val="3"/>
            <c:bubble3D val="0"/>
            <c:spPr>
              <a:solidFill>
                <a:srgbClr val="E81D2E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8F8-46D4-AC54-478551611DB9}"/>
              </c:ext>
            </c:extLst>
          </c:dPt>
          <c:dPt>
            <c:idx val="4"/>
            <c:bubble3D val="0"/>
            <c:spPr>
              <a:solidFill>
                <a:srgbClr val="422C81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8F8-46D4-AC54-478551611DB9}"/>
              </c:ext>
            </c:extLst>
          </c:dPt>
          <c:dPt>
            <c:idx val="5"/>
            <c:bubble3D val="0"/>
            <c:spPr>
              <a:solidFill>
                <a:srgbClr val="422C81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78F8-46D4-AC54-478551611DB9}"/>
              </c:ext>
            </c:extLst>
          </c:dPt>
          <c:dLbls>
            <c:dLbl>
              <c:idx val="1"/>
              <c:layout>
                <c:manualLayout>
                  <c:x val="7.0512349159889158E-3"/>
                  <c:y val="-9.43018627610266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F8-46D4-AC54-478551611DB9}"/>
                </c:ext>
              </c:extLst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F8-46D4-AC54-478551611D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Vit avec les deux parents</c:v>
                </c:pt>
                <c:pt idx="1">
                  <c:v>Vit avec le père mais pas la mère</c:v>
                </c:pt>
                <c:pt idx="2">
                  <c:v>Vit avec la mère mais pas le père</c:v>
                </c:pt>
                <c:pt idx="3">
                  <c:v>Ne vit avec aucun parent biologique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6</c:v>
                </c:pt>
                <c:pt idx="2">
                  <c:v>16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F8-46D4-AC54-478551611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81658305059947E-2"/>
          <c:y val="0.14268440145102781"/>
          <c:w val="0.96616035172886816"/>
          <c:h val="0.7706124975006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Bénin</c:v>
                </c:pt>
              </c:strCache>
            </c:strRef>
          </c:tx>
          <c:spPr>
            <a:solidFill>
              <a:srgbClr val="17785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819-4F84-AEEF-BB87F9C7E08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819-4F84-AEEF-BB87F9C7E0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Niveau Primaire</c:v>
                </c:pt>
                <c:pt idx="1">
                  <c:v>Niveau Secondaire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19-4F84-AEEF-BB87F9C7E0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Féminin</c:v>
                </c:pt>
              </c:strCache>
            </c:strRef>
          </c:tx>
          <c:spPr>
            <a:solidFill>
              <a:srgbClr val="E81D2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Niveau Primaire</c:v>
                </c:pt>
                <c:pt idx="1">
                  <c:v>Niveau Secondaire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62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9-4F84-AEEF-BB87F9C7E0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Masculin </c:v>
                </c:pt>
              </c:strCache>
            </c:strRef>
          </c:tx>
          <c:spPr>
            <a:solidFill>
              <a:srgbClr val="FBD017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Niveau Primaire</c:v>
                </c:pt>
                <c:pt idx="1">
                  <c:v>Niveau Secondaire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68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19-4F84-AEEF-BB87F9C7E0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8691904"/>
        <c:axId val="288694256"/>
      </c:barChart>
      <c:catAx>
        <c:axId val="2886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694256"/>
        <c:crosses val="autoZero"/>
        <c:auto val="1"/>
        <c:lblAlgn val="ctr"/>
        <c:lblOffset val="100"/>
        <c:noMultiLvlLbl val="0"/>
      </c:catAx>
      <c:valAx>
        <c:axId val="28869425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8869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0.13784764207980654"/>
          <c:w val="0.98308014208681516"/>
          <c:h val="0.7706124975006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Bénin</c:v>
                </c:pt>
              </c:strCache>
            </c:strRef>
          </c:tx>
          <c:spPr>
            <a:solidFill>
              <a:srgbClr val="17785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04D-4743-974A-42E1FFA016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Niveau Primaire</c:v>
                </c:pt>
                <c:pt idx="1">
                  <c:v>Niveau Secondaire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0.91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D-4743-974A-42E1FFA016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Ensemsble urbain</c:v>
                </c:pt>
              </c:strCache>
            </c:strRef>
          </c:tx>
          <c:spPr>
            <a:solidFill>
              <a:srgbClr val="E81D2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Niveau Primaire</c:v>
                </c:pt>
                <c:pt idx="1">
                  <c:v>Niveau Secondaire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0.92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D-4743-974A-42E1FFA016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FBD017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Niveau Primaire</c:v>
                </c:pt>
                <c:pt idx="1">
                  <c:v>Niveau Secondaire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.00">
                  <c:v>0.9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D-4743-974A-42E1FFA016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5002432"/>
        <c:axId val="295002824"/>
      </c:barChart>
      <c:catAx>
        <c:axId val="2950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5002824"/>
        <c:crosses val="autoZero"/>
        <c:auto val="1"/>
        <c:lblAlgn val="ctr"/>
        <c:lblOffset val="100"/>
        <c:noMultiLvlLbl val="0"/>
      </c:catAx>
      <c:valAx>
        <c:axId val="295002824"/>
        <c:scaling>
          <c:orientation val="minMax"/>
          <c:max val="2"/>
        </c:scaling>
        <c:delete val="1"/>
        <c:axPos val="l"/>
        <c:numFmt formatCode="General" sourceLinked="1"/>
        <c:majorTickMark val="out"/>
        <c:minorTickMark val="none"/>
        <c:tickLblPos val="nextTo"/>
        <c:crossAx val="29500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0.13784764207980654"/>
          <c:w val="0.96616035172886816"/>
          <c:h val="0.7706124975006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E81D2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7785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8E7A-4BAB-9CAF-8C77C3633EBE}"/>
              </c:ext>
            </c:extLst>
          </c:dPt>
          <c:dPt>
            <c:idx val="1"/>
            <c:invertIfNegative val="0"/>
            <c:bubble3D val="0"/>
            <c:spPr>
              <a:solidFill>
                <a:srgbClr val="E81D2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8E7A-4BAB-9CAF-8C77C3633EBE}"/>
              </c:ext>
            </c:extLst>
          </c:dPt>
          <c:dPt>
            <c:idx val="2"/>
            <c:invertIfNegative val="0"/>
            <c:bubble3D val="0"/>
            <c:spPr>
              <a:solidFill>
                <a:srgbClr val="FBD017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8E7A-4BAB-9CAF-8C77C3633E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Bénin</c:v>
                </c:pt>
                <c:pt idx="1">
                  <c:v>Ensemble urbain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23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7A-4BAB-9CAF-8C77C3633E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5009096"/>
        <c:axId val="295004392"/>
      </c:barChart>
      <c:catAx>
        <c:axId val="29500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5004392"/>
        <c:crosses val="autoZero"/>
        <c:auto val="1"/>
        <c:lblAlgn val="ctr"/>
        <c:lblOffset val="100"/>
        <c:noMultiLvlLbl val="0"/>
      </c:catAx>
      <c:valAx>
        <c:axId val="29500439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9500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0.13784764207980654"/>
          <c:w val="0.96616035172886816"/>
          <c:h val="0.7706124975006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E81D2E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7785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8BF-4531-B376-65811FB2EF39}"/>
              </c:ext>
            </c:extLst>
          </c:dPt>
          <c:dPt>
            <c:idx val="1"/>
            <c:invertIfNegative val="0"/>
            <c:bubble3D val="0"/>
            <c:spPr>
              <a:solidFill>
                <a:srgbClr val="E81D2E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8BF-4531-B376-65811FB2EF39}"/>
              </c:ext>
            </c:extLst>
          </c:dPt>
          <c:dPt>
            <c:idx val="2"/>
            <c:invertIfNegative val="0"/>
            <c:bubble3D val="0"/>
            <c:spPr>
              <a:solidFill>
                <a:srgbClr val="E81D2E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8BF-4531-B376-65811FB2EF39}"/>
              </c:ext>
            </c:extLst>
          </c:dPt>
          <c:dPt>
            <c:idx val="3"/>
            <c:invertIfNegative val="0"/>
            <c:bubble3D val="0"/>
            <c:spPr>
              <a:solidFill>
                <a:srgbClr val="E81D2E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8BF-4531-B376-65811FB2EF39}"/>
              </c:ext>
            </c:extLst>
          </c:dPt>
          <c:dPt>
            <c:idx val="4"/>
            <c:invertIfNegative val="0"/>
            <c:bubble3D val="0"/>
            <c:spPr>
              <a:solidFill>
                <a:srgbClr val="E81D2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18E3-4109-9260-C2CD746AE6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Seulement des formes de discipline non-violente</c:v>
                </c:pt>
                <c:pt idx="1">
                  <c:v>Aggression psychologique</c:v>
                </c:pt>
                <c:pt idx="2">
                  <c:v>Châtiment corporel : n'importe quelle forme</c:v>
                </c:pt>
                <c:pt idx="3">
                  <c:v>Châtiment corporel : très violent</c:v>
                </c:pt>
                <c:pt idx="4">
                  <c:v>N’importe quelle forme de recours à la violence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87</c:v>
                </c:pt>
                <c:pt idx="2">
                  <c:v>80</c:v>
                </c:pt>
                <c:pt idx="3">
                  <c:v>23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BF-4531-B376-65811FB2EF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5004000"/>
        <c:axId val="295007920"/>
      </c:barChart>
      <c:catAx>
        <c:axId val="2950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5007920"/>
        <c:crosses val="autoZero"/>
        <c:auto val="1"/>
        <c:lblAlgn val="ctr"/>
        <c:lblOffset val="100"/>
        <c:noMultiLvlLbl val="0"/>
      </c:catAx>
      <c:valAx>
        <c:axId val="29500792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9500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7.0133010882708582E-2"/>
          <c:w val="0.96616035172886816"/>
          <c:h val="0.727081663159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7785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7785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60F-4BA4-AC81-7C058EE910ED}"/>
              </c:ext>
            </c:extLst>
          </c:dPt>
          <c:dPt>
            <c:idx val="2"/>
            <c:invertIfNegative val="0"/>
            <c:bubble3D val="0"/>
            <c:spPr>
              <a:solidFill>
                <a:srgbClr val="17785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60F-4BA4-AC81-7C058EE91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Mortalité néonatale</c:v>
                </c:pt>
                <c:pt idx="1">
                  <c:v>Mortalité        post-néonatale</c:v>
                </c:pt>
                <c:pt idx="2">
                  <c:v>Mortalité infantile</c:v>
                </c:pt>
                <c:pt idx="3">
                  <c:v>Mortalité      juvénile</c:v>
                </c:pt>
                <c:pt idx="4">
                  <c:v>Mortalité      infanto-juvénile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55</c:v>
                </c:pt>
                <c:pt idx="3">
                  <c:v>44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0F-4BA4-AC81-7C058EE910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5006744"/>
        <c:axId val="295007136"/>
      </c:barChart>
      <c:catAx>
        <c:axId val="29500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5007136"/>
        <c:crosses val="autoZero"/>
        <c:auto val="1"/>
        <c:lblAlgn val="ctr"/>
        <c:lblOffset val="100"/>
        <c:noMultiLvlLbl val="0"/>
      </c:catAx>
      <c:valAx>
        <c:axId val="295007136"/>
        <c:scaling>
          <c:orientation val="minMax"/>
          <c:max val="1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5006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0.14268440145102781"/>
          <c:w val="0.96616035172886816"/>
          <c:h val="0.7706124975006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Mortalité infantile</c:v>
                </c:pt>
              </c:strCache>
            </c:strRef>
          </c:tx>
          <c:spPr>
            <a:solidFill>
              <a:srgbClr val="AF5B9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75-44FC-825E-BF3CA86E147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75-44FC-825E-BF3CA86E14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Ensemble urbain</c:v>
                </c:pt>
                <c:pt idx="1">
                  <c:v>Rural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75-44FC-825E-BF3CA86E14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Mortalité infanto-juvénile</c:v>
                </c:pt>
              </c:strCache>
            </c:strRef>
          </c:tx>
          <c:spPr>
            <a:solidFill>
              <a:srgbClr val="422C8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Ensemble urbain</c:v>
                </c:pt>
                <c:pt idx="1">
                  <c:v>Rural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81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75-44FC-825E-BF3CA86E14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5006352"/>
        <c:axId val="295008704"/>
      </c:barChart>
      <c:catAx>
        <c:axId val="29500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5008704"/>
        <c:crosses val="autoZero"/>
        <c:auto val="1"/>
        <c:lblAlgn val="ctr"/>
        <c:lblOffset val="100"/>
        <c:noMultiLvlLbl val="0"/>
      </c:catAx>
      <c:valAx>
        <c:axId val="295008704"/>
        <c:scaling>
          <c:orientation val="minMax"/>
          <c:max val="1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500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600672893048907"/>
          <c:y val="3.8694074969770252E-2"/>
          <c:w val="0.66798642102360217"/>
          <c:h val="6.712260423311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6.7697135684126442E-2"/>
          <c:w val="0.96616035172886816"/>
          <c:h val="0.835805469968427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Neonatal mortality</c:v>
                </c:pt>
              </c:strCache>
            </c:strRef>
          </c:tx>
          <c:spPr>
            <a:ln w="63500" cap="rnd">
              <a:solidFill>
                <a:srgbClr val="0E97D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E97D0"/>
              </a:solidFill>
              <a:ln w="63500" cap="rnd">
                <a:solidFill>
                  <a:srgbClr val="0E97D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EDSB-II 2001</c:v>
                </c:pt>
                <c:pt idx="1">
                  <c:v>EDSB-III 2006</c:v>
                </c:pt>
                <c:pt idx="2">
                  <c:v>EDSB-IV 2011-2012*</c:v>
                </c:pt>
                <c:pt idx="3">
                  <c:v>MICS-2014</c:v>
                </c:pt>
                <c:pt idx="4">
                  <c:v>EDSB-V 2017-2018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31</c:v>
                </c:pt>
                <c:pt idx="2">
                  <c:v>23</c:v>
                </c:pt>
                <c:pt idx="3">
                  <c:v>38</c:v>
                </c:pt>
                <c:pt idx="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90-4FFC-A59D-0659DAB3D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Infant mortality</c:v>
                </c:pt>
              </c:strCache>
            </c:strRef>
          </c:tx>
          <c:spPr>
            <a:ln w="63500" cap="rnd">
              <a:solidFill>
                <a:srgbClr val="AF5B9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F5B9E"/>
              </a:solidFill>
              <a:ln w="63500">
                <a:solidFill>
                  <a:srgbClr val="AF5B9E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EDSB-II 2001</c:v>
                </c:pt>
                <c:pt idx="1">
                  <c:v>EDSB-III 2006</c:v>
                </c:pt>
                <c:pt idx="2">
                  <c:v>EDSB-IV 2011-2012*</c:v>
                </c:pt>
                <c:pt idx="3">
                  <c:v>MICS-2014</c:v>
                </c:pt>
                <c:pt idx="4">
                  <c:v>EDSB-V 2017-2018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89</c:v>
                </c:pt>
                <c:pt idx="1">
                  <c:v>67</c:v>
                </c:pt>
                <c:pt idx="2">
                  <c:v>42</c:v>
                </c:pt>
                <c:pt idx="3">
                  <c:v>67</c:v>
                </c:pt>
                <c:pt idx="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90-4FFC-A59D-0659DAB3D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Under-5 mortality</c:v>
                </c:pt>
              </c:strCache>
            </c:strRef>
          </c:tx>
          <c:spPr>
            <a:ln w="63500" cap="rnd">
              <a:solidFill>
                <a:srgbClr val="422C8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22C81"/>
              </a:solidFill>
              <a:ln w="63500">
                <a:solidFill>
                  <a:srgbClr val="422C8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EDSB-II 2001</c:v>
                </c:pt>
                <c:pt idx="1">
                  <c:v>EDSB-III 2006</c:v>
                </c:pt>
                <c:pt idx="2">
                  <c:v>EDSB-IV 2011-2012*</c:v>
                </c:pt>
                <c:pt idx="3">
                  <c:v>MICS-2014</c:v>
                </c:pt>
                <c:pt idx="4">
                  <c:v>EDSB-V 2017-2018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160</c:v>
                </c:pt>
                <c:pt idx="1">
                  <c:v>125</c:v>
                </c:pt>
                <c:pt idx="2">
                  <c:v>70</c:v>
                </c:pt>
                <c:pt idx="3">
                  <c:v>115</c:v>
                </c:pt>
                <c:pt idx="4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90-4FFC-A59D-0659DAB3D12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8692296"/>
        <c:axId val="294686192"/>
      </c:lineChart>
      <c:catAx>
        <c:axId val="28869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4686192"/>
        <c:crosses val="autoZero"/>
        <c:auto val="1"/>
        <c:lblAlgn val="ctr"/>
        <c:lblOffset val="100"/>
        <c:noMultiLvlLbl val="0"/>
      </c:catAx>
      <c:valAx>
        <c:axId val="294686192"/>
        <c:scaling>
          <c:orientation val="minMax"/>
          <c:max val="1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869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0.10640870616686819"/>
          <c:w val="0.96616035172886816"/>
          <c:h val="0.80205143341362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 ans</c:v>
                </c:pt>
              </c:strCache>
            </c:strRef>
          </c:tx>
          <c:spPr>
            <a:solidFill>
              <a:srgbClr val="422C8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22C81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79F-4EF8-8FB5-5E5806F4B996}"/>
              </c:ext>
            </c:extLst>
          </c:dPt>
          <c:dPt>
            <c:idx val="2"/>
            <c:invertIfNegative val="0"/>
            <c:bubble3D val="0"/>
            <c:spPr>
              <a:solidFill>
                <a:srgbClr val="422C81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79F-4EF8-8FB5-5E5806F4B9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Mortalité infantile</c:v>
                </c:pt>
                <c:pt idx="1">
                  <c:v>Mortalité infanto-juvénile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</c:v>
                </c:pt>
                <c:pt idx="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9F-4EF8-8FB5-5E5806F4B9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ans</c:v>
                </c:pt>
              </c:strCache>
            </c:strRef>
          </c:tx>
          <c:spPr>
            <a:solidFill>
              <a:srgbClr val="FBD017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Mortalité infantile</c:v>
                </c:pt>
                <c:pt idx="1">
                  <c:v>Mortalité infanto-juvénile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55</c:v>
                </c:pt>
                <c:pt idx="1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9F-4EF8-8FB5-5E5806F4B9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ans</c:v>
                </c:pt>
              </c:strCache>
            </c:strRef>
          </c:tx>
          <c:spPr>
            <a:solidFill>
              <a:srgbClr val="0E97D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Mortalité infantile</c:v>
                </c:pt>
                <c:pt idx="1">
                  <c:v>Mortalité infanto-juvénile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44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9F-4EF8-8FB5-5E5806F4B9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4+ ans</c:v>
                </c:pt>
              </c:strCache>
            </c:strRef>
          </c:tx>
          <c:spPr>
            <a:solidFill>
              <a:srgbClr val="17785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Mortalité infantile</c:v>
                </c:pt>
                <c:pt idx="1">
                  <c:v>Mortalité infanto-juvénile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44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9F-4EF8-8FB5-5E5806F4B9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4686584"/>
        <c:axId val="294686976"/>
      </c:barChart>
      <c:catAx>
        <c:axId val="29468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4686976"/>
        <c:crosses val="autoZero"/>
        <c:auto val="1"/>
        <c:lblAlgn val="ctr"/>
        <c:lblOffset val="100"/>
        <c:noMultiLvlLbl val="0"/>
      </c:catAx>
      <c:valAx>
        <c:axId val="294686976"/>
        <c:scaling>
          <c:orientation val="minMax"/>
          <c:max val="1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468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6.7714631197097946E-2"/>
          <c:w val="0.96616035172886816"/>
          <c:h val="0.8407455083833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F5B9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F5B9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1CC-409C-B835-A370D9BA9F4A}"/>
              </c:ext>
            </c:extLst>
          </c:dPt>
          <c:dPt>
            <c:idx val="2"/>
            <c:invertIfNegative val="0"/>
            <c:bubble3D val="0"/>
            <c:spPr>
              <a:solidFill>
                <a:srgbClr val="AF5B9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1CC-409C-B835-A370D9BA9F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Aucun</c:v>
                </c:pt>
                <c:pt idx="1">
                  <c:v>Primaire</c:v>
                </c:pt>
                <c:pt idx="2">
                  <c:v>Secondaire 1er cycle</c:v>
                </c:pt>
                <c:pt idx="3">
                  <c:v>Secondaire 2nd cycle ou plus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63</c:v>
                </c:pt>
                <c:pt idx="2">
                  <c:v>65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CC-409C-B835-A370D9BA9F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3358040"/>
        <c:axId val="193358432"/>
      </c:barChart>
      <c:catAx>
        <c:axId val="19335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58432"/>
        <c:crosses val="autoZero"/>
        <c:auto val="1"/>
        <c:lblAlgn val="ctr"/>
        <c:lblOffset val="100"/>
        <c:noMultiLvlLbl val="0"/>
      </c:catAx>
      <c:valAx>
        <c:axId val="19335843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9335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8.2634858880228021E-2"/>
          <c:w val="0.96616035172886816"/>
          <c:h val="0.8210142503352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2C8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22C81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F97-40AE-A5C6-146C18B08C6B}"/>
              </c:ext>
            </c:extLst>
          </c:dPt>
          <c:dPt>
            <c:idx val="2"/>
            <c:invertIfNegative val="0"/>
            <c:bubble3D val="0"/>
            <c:spPr>
              <a:solidFill>
                <a:srgbClr val="422C81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F97-40AE-A5C6-146C18B08C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 plus bas</c:v>
                </c:pt>
                <c:pt idx="1">
                  <c:v>Second</c:v>
                </c:pt>
                <c:pt idx="2">
                  <c:v>Moyen</c:v>
                </c:pt>
                <c:pt idx="3">
                  <c:v>Quatrième</c:v>
                </c:pt>
                <c:pt idx="4">
                  <c:v>Le plus élevé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53</c:v>
                </c:pt>
                <c:pt idx="2">
                  <c:v>62</c:v>
                </c:pt>
                <c:pt idx="3">
                  <c:v>61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97-40AE-A5C6-146C18B08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6920496"/>
        <c:axId val="288690336"/>
      </c:barChart>
      <c:catAx>
        <c:axId val="2269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690336"/>
        <c:crosses val="autoZero"/>
        <c:auto val="1"/>
        <c:lblAlgn val="ctr"/>
        <c:lblOffset val="100"/>
        <c:noMultiLvlLbl val="0"/>
      </c:catAx>
      <c:valAx>
        <c:axId val="28869033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692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5.3204353083434096E-2"/>
          <c:w val="0.96616035172886816"/>
          <c:h val="0.850298298565158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17785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77858"/>
              </a:solidFill>
              <a:ln w="63500" cap="rnd">
                <a:solidFill>
                  <a:srgbClr val="177858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EDSB-III 2006</c:v>
                </c:pt>
                <c:pt idx="1">
                  <c:v>EDSB-IV 2011-2012</c:v>
                </c:pt>
                <c:pt idx="2">
                  <c:v>EDSB-V 2017-2018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48</c:v>
                </c:pt>
                <c:pt idx="2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8C-4BF3-8E65-CB00D7E2B9E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8688376"/>
        <c:axId val="288691512"/>
      </c:lineChart>
      <c:catAx>
        <c:axId val="28868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691512"/>
        <c:crosses val="autoZero"/>
        <c:auto val="1"/>
        <c:lblAlgn val="ctr"/>
        <c:lblOffset val="100"/>
        <c:noMultiLvlLbl val="0"/>
      </c:catAx>
      <c:valAx>
        <c:axId val="28869151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8868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9.678970888650618E-4"/>
          <c:w val="0.96616035172886816"/>
          <c:h val="0.80101114964591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2C8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0F-46F0-8062-446CF8B9ADF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0F-46F0-8062-446CF8B9ADFA}"/>
              </c:ext>
            </c:extLst>
          </c:dPt>
          <c:dPt>
            <c:idx val="4"/>
            <c:invertIfNegative val="0"/>
            <c:bubble3D val="0"/>
            <c:spPr>
              <a:solidFill>
                <a:srgbClr val="AF5B9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80F-46F0-8062-446CF8B9ADFA}"/>
              </c:ext>
            </c:extLst>
          </c:dPt>
          <c:dPt>
            <c:idx val="5"/>
            <c:invertIfNegative val="0"/>
            <c:bubble3D val="0"/>
            <c:spPr>
              <a:solidFill>
                <a:srgbClr val="AF5B9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80F-46F0-8062-446CF8B9ADFA}"/>
              </c:ext>
            </c:extLst>
          </c:dPt>
          <c:dPt>
            <c:idx val="6"/>
            <c:invertIfNegative val="0"/>
            <c:bubble3D val="0"/>
            <c:spPr>
              <a:solidFill>
                <a:srgbClr val="AF5B9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80F-46F0-8062-446CF8B9AD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Infection Respiratoire Aiguë (IRA)</c:v>
                </c:pt>
                <c:pt idx="1">
                  <c:v>Fièvre</c:v>
                </c:pt>
                <c:pt idx="2">
                  <c:v>Diarrhée</c:v>
                </c:pt>
                <c:pt idx="4">
                  <c:v>Infection Respiratoire Aiguë (IRA)</c:v>
                </c:pt>
                <c:pt idx="5">
                  <c:v>Fièvre</c:v>
                </c:pt>
                <c:pt idx="6">
                  <c:v>Diarrhée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19</c:v>
                </c:pt>
                <c:pt idx="2">
                  <c:v>10</c:v>
                </c:pt>
                <c:pt idx="4">
                  <c:v>46</c:v>
                </c:pt>
                <c:pt idx="5">
                  <c:v>53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0F-46F0-8062-446CF8B9AD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8692688"/>
        <c:axId val="288689552"/>
      </c:barChart>
      <c:catAx>
        <c:axId val="28869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689552"/>
        <c:crosses val="autoZero"/>
        <c:auto val="1"/>
        <c:lblAlgn val="ctr"/>
        <c:lblOffset val="100"/>
        <c:noMultiLvlLbl val="0"/>
      </c:catAx>
      <c:valAx>
        <c:axId val="28868955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8869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14722267576796"/>
          <c:y val="0"/>
          <c:w val="0.7913430815904923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E97D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48-59 mois</c:v>
                </c:pt>
                <c:pt idx="1">
                  <c:v>36-47 mois</c:v>
                </c:pt>
                <c:pt idx="2">
                  <c:v>24-35 mois</c:v>
                </c:pt>
                <c:pt idx="3">
                  <c:v>12-23 mois</c:v>
                </c:pt>
                <c:pt idx="4">
                  <c:v>6-11 mois</c:v>
                </c:pt>
                <c:pt idx="5">
                  <c:v>&lt;6 mois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11</c:v>
                </c:pt>
                <c:pt idx="3">
                  <c:v>16</c:v>
                </c:pt>
                <c:pt idx="4">
                  <c:v>18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9-47E5-933E-A87A0239B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8689160"/>
        <c:axId val="288687592"/>
      </c:barChart>
      <c:catAx>
        <c:axId val="288689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687592"/>
        <c:crosses val="autoZero"/>
        <c:auto val="1"/>
        <c:lblAlgn val="ctr"/>
        <c:lblOffset val="100"/>
        <c:noMultiLvlLbl val="0"/>
      </c:catAx>
      <c:valAx>
        <c:axId val="28868759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28868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6.7714631197097946E-2"/>
          <c:w val="0.96616035172886816"/>
          <c:h val="0.74159194127336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BD017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BD017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EEC-4FC1-B292-3C5EED7C50A2}"/>
              </c:ext>
            </c:extLst>
          </c:dPt>
          <c:dPt>
            <c:idx val="3"/>
            <c:invertIfNegative val="0"/>
            <c:bubble3D val="0"/>
            <c:spPr>
              <a:solidFill>
                <a:srgbClr val="FBD017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EEC-4FC1-B292-3C5EED7C50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Sels de Réhydratation par voie Orale (SRO)      et zinc</c:v>
                </c:pt>
                <c:pt idx="1">
                  <c:v>Thérapie de Réhydratation par voie Orale (TRO)</c:v>
                </c:pt>
                <c:pt idx="2">
                  <c:v>Poursuite de l'alimentation et TRO</c:v>
                </c:pt>
                <c:pt idx="3">
                  <c:v>Aucun traitement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37</c:v>
                </c:pt>
                <c:pt idx="2">
                  <c:v>28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EC-4FC1-B292-3C5EED7C50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8687200"/>
        <c:axId val="288693864"/>
      </c:barChart>
      <c:catAx>
        <c:axId val="28868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693864"/>
        <c:crosses val="autoZero"/>
        <c:auto val="1"/>
        <c:lblAlgn val="ctr"/>
        <c:lblOffset val="100"/>
        <c:noMultiLvlLbl val="0"/>
      </c:catAx>
      <c:valAx>
        <c:axId val="28869386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8868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43456902955177"/>
          <c:y val="1.4786127972967387E-2"/>
          <c:w val="0.60878411382330255"/>
          <c:h val="0.975356453378387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177858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CF7-4C51-B8A0-7AE4F6443509}"/>
              </c:ext>
            </c:extLst>
          </c:dPt>
          <c:dPt>
            <c:idx val="1"/>
            <c:bubble3D val="0"/>
            <c:spPr>
              <a:solidFill>
                <a:srgbClr val="0E97D0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CF7-4C51-B8A0-7AE4F6443509}"/>
              </c:ext>
            </c:extLst>
          </c:dPt>
          <c:dPt>
            <c:idx val="2"/>
            <c:bubble3D val="0"/>
            <c:spPr>
              <a:solidFill>
                <a:srgbClr val="E81D2E">
                  <a:lumMod val="40000"/>
                  <a:lumOff val="60000"/>
                </a:srgbClr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CF7-4C51-B8A0-7AE4F6443509}"/>
              </c:ext>
            </c:extLst>
          </c:dPt>
          <c:dPt>
            <c:idx val="3"/>
            <c:bubble3D val="0"/>
            <c:spPr>
              <a:solidFill>
                <a:srgbClr val="E81D2E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CF7-4C51-B8A0-7AE4F6443509}"/>
              </c:ext>
            </c:extLst>
          </c:dPt>
          <c:dPt>
            <c:idx val="4"/>
            <c:bubble3D val="0"/>
            <c:spPr>
              <a:solidFill>
                <a:srgbClr val="E81D2E">
                  <a:lumMod val="50000"/>
                </a:srgbClr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CF7-4C51-B8A0-7AE4F6443509}"/>
              </c:ext>
            </c:extLst>
          </c:dPt>
          <c:dPt>
            <c:idx val="5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9CF7-4C51-B8A0-7AE4F6443509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7-4C51-B8A0-7AE4F6443509}"/>
                </c:ext>
              </c:extLst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F7-4C51-B8A0-7AE4F6443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Davantage</c:v>
                </c:pt>
                <c:pt idx="1">
                  <c:v>Même que d'habitude</c:v>
                </c:pt>
                <c:pt idx="2">
                  <c:v>Un peu moins</c:v>
                </c:pt>
                <c:pt idx="3">
                  <c:v>Beaucoup moins</c:v>
                </c:pt>
                <c:pt idx="4">
                  <c:v>Aucune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28</c:v>
                </c:pt>
                <c:pt idx="2">
                  <c:v>35</c:v>
                </c:pt>
                <c:pt idx="3">
                  <c:v>15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F7-4C51-B8A0-7AE4F6443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43456902955177"/>
          <c:y val="1.4786127972967387E-2"/>
          <c:w val="0.60878411382330255"/>
          <c:h val="0.975356453378387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04878">
                <a:lumMod val="50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177858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995-420A-9C8F-8355F25D92A4}"/>
              </c:ext>
            </c:extLst>
          </c:dPt>
          <c:dPt>
            <c:idx val="1"/>
            <c:bubble3D val="0"/>
            <c:spPr>
              <a:solidFill>
                <a:srgbClr val="0E97D0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995-420A-9C8F-8355F25D92A4}"/>
              </c:ext>
            </c:extLst>
          </c:dPt>
          <c:dPt>
            <c:idx val="2"/>
            <c:bubble3D val="0"/>
            <c:spPr>
              <a:solidFill>
                <a:srgbClr val="E81D2E">
                  <a:lumMod val="40000"/>
                  <a:lumOff val="60000"/>
                </a:srgbClr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995-420A-9C8F-8355F25D92A4}"/>
              </c:ext>
            </c:extLst>
          </c:dPt>
          <c:dPt>
            <c:idx val="3"/>
            <c:bubble3D val="0"/>
            <c:spPr>
              <a:solidFill>
                <a:srgbClr val="E81D2E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995-420A-9C8F-8355F25D92A4}"/>
              </c:ext>
            </c:extLst>
          </c:dPt>
          <c:dPt>
            <c:idx val="4"/>
            <c:bubble3D val="0"/>
            <c:spPr>
              <a:solidFill>
                <a:srgbClr val="E81D2E">
                  <a:lumMod val="50000"/>
                </a:srgbClr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8995-420A-9C8F-8355F25D92A4}"/>
              </c:ext>
            </c:extLst>
          </c:dPt>
          <c:dPt>
            <c:idx val="5"/>
            <c:bubble3D val="0"/>
            <c:spPr>
              <a:solidFill>
                <a:srgbClr val="AF5B9E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8995-420A-9C8F-8355F25D92A4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95-420A-9C8F-8355F25D92A4}"/>
                </c:ext>
              </c:extLst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95-420A-9C8F-8355F25D92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95-420A-9C8F-8355F25D92A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95-420A-9C8F-8355F25D9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Davantage</c:v>
                </c:pt>
                <c:pt idx="1">
                  <c:v>Même que d'habitude</c:v>
                </c:pt>
                <c:pt idx="2">
                  <c:v>Un peu moins</c:v>
                </c:pt>
                <c:pt idx="3">
                  <c:v>Beaucoup moins</c:v>
                </c:pt>
                <c:pt idx="4">
                  <c:v>Aucune</c:v>
                </c:pt>
                <c:pt idx="5">
                  <c:v>Ne mange pas encore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33</c:v>
                </c:pt>
                <c:pt idx="2">
                  <c:v>37</c:v>
                </c:pt>
                <c:pt idx="3">
                  <c:v>12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95-420A-9C8F-8355F25D9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26T13:15:40.542" idx="8">
    <p:pos x="5480" y="628"/>
    <p:text>Table 18.7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5DCB0-616A-4D00-A23B-0E7EB6002418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81180-36CA-43EC-B7D8-15BB5DAAE4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1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25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7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2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4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8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4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5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0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La mortalité infanto juvénile varie sensiblement selon le département passant d’un minimum de 64 pour mille dans le Littoral à un maximum de 129 pour mille dans la </a:t>
            </a:r>
            <a:r>
              <a:rPr kumimoji="0" lang="fr-FR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Donga</a:t>
            </a:r>
            <a:endParaRPr kumimoji="0" lang="fr-FR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00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700"/>
            <a:ext cx="9144000" cy="12319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br>
              <a:rPr lang="fr-FR" noProof="0" dirty="0"/>
            </a:b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39" y="1606858"/>
            <a:ext cx="8256233" cy="52511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60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39" y="1606858"/>
            <a:ext cx="8256233" cy="5251142"/>
          </a:xfrm>
        </p:spPr>
        <p:txBody>
          <a:bodyPr/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1987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9749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26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5218545"/>
            <a:ext cx="9143999" cy="163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4400" noProof="0" dirty="0"/>
              <a:t>5</a:t>
            </a:r>
            <a:r>
              <a:rPr lang="fr-FR" sz="4400" baseline="30000" noProof="0" dirty="0"/>
              <a:t>ème</a:t>
            </a:r>
            <a:r>
              <a:rPr lang="fr-FR" sz="4400" noProof="0" dirty="0"/>
              <a:t> Enquête</a:t>
            </a:r>
            <a:r>
              <a:rPr lang="fr-FR" sz="4400" baseline="0" noProof="0" dirty="0"/>
              <a:t> Démographique et de Santé au Bénin </a:t>
            </a:r>
            <a:r>
              <a:rPr lang="fr-FR" sz="4400" noProof="0" dirty="0"/>
              <a:t>(EDSB-V)</a:t>
            </a:r>
            <a:r>
              <a:rPr lang="fr-FR" sz="4400" baseline="0" noProof="0" dirty="0"/>
              <a:t> 2017-2018</a:t>
            </a:r>
            <a:endParaRPr lang="fr-FR" sz="4400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2112885"/>
            <a:ext cx="0" cy="1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-2" y="1853439"/>
            <a:ext cx="9144000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" y="5151649"/>
            <a:ext cx="9144000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9"/>
          <a:stretch/>
        </p:blipFill>
        <p:spPr>
          <a:xfrm>
            <a:off x="0" y="1995461"/>
            <a:ext cx="9144000" cy="31102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" y="5110918"/>
            <a:ext cx="9144000" cy="457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2" y="1944546"/>
            <a:ext cx="9144000" cy="457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7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639" y="1606858"/>
            <a:ext cx="8256233" cy="5251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357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47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2124" y="1162974"/>
            <a:ext cx="276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>
                <a:solidFill>
                  <a:prstClr val="white"/>
                </a:solidFill>
              </a:rPr>
              <a:t>Suivez-nous sur Twitter !  </a:t>
            </a:r>
          </a:p>
          <a:p>
            <a:pPr algn="r"/>
            <a:r>
              <a:rPr lang="fr-FR" sz="2000" i="1" dirty="0">
                <a:solidFill>
                  <a:prstClr val="white"/>
                </a:solidFill>
              </a:rPr>
              <a:t>#EDSB5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1917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prstClr val="white"/>
                </a:solidFill>
              </a:rPr>
              <a:t>Santé, situation et mortalité des enfants</a:t>
            </a:r>
          </a:p>
        </p:txBody>
      </p:sp>
    </p:spTree>
    <p:extLst>
      <p:ext uri="{BB962C8B-B14F-4D97-AF65-F5344CB8AC3E}">
        <p14:creationId xmlns:p14="http://schemas.microsoft.com/office/powerpoint/2010/main" val="144177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8500"/>
            <a:ext cx="4418729" cy="3287963"/>
          </a:xfrm>
        </p:spPr>
        <p:txBody>
          <a:bodyPr>
            <a:normAutofit/>
          </a:bodyPr>
          <a:lstStyle/>
          <a:p>
            <a:r>
              <a:rPr lang="fr-FR" sz="3600" noProof="0" dirty="0"/>
              <a:t>Couverture vaccinale</a:t>
            </a:r>
          </a:p>
          <a:p>
            <a:r>
              <a:rPr lang="fr-FR" sz="3600" b="1" noProof="0" dirty="0">
                <a:solidFill>
                  <a:schemeClr val="accent5"/>
                </a:solidFill>
              </a:rPr>
              <a:t>Maladies des enfants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2152" y="4150866"/>
            <a:ext cx="4322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© UNICEF Bénin/Julie </a:t>
            </a:r>
            <a:r>
              <a:rPr lang="fr-FR" sz="1200" dirty="0" err="1"/>
              <a:t>Pudlowski</a:t>
            </a:r>
            <a:endParaRPr lang="fr-FR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52" y="1276820"/>
            <a:ext cx="4322565" cy="28740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642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2776"/>
          </a:xfrm>
        </p:spPr>
        <p:txBody>
          <a:bodyPr>
            <a:normAutofit fontScale="90000"/>
          </a:bodyPr>
          <a:lstStyle/>
          <a:p>
            <a:r>
              <a:rPr lang="fr-FR" sz="3700" noProof="0" dirty="0"/>
              <a:t>Prévalence et traitement des maladies des enfants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306894"/>
              </p:ext>
            </p:extLst>
          </p:nvPr>
        </p:nvGraphicFramePr>
        <p:xfrm>
          <a:off x="1" y="2317228"/>
          <a:ext cx="9144000" cy="454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791" y="1013773"/>
            <a:ext cx="307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moins de 5 ans avec des symptômes au cours des 2 semaines précédant l’interview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3486" y="875274"/>
            <a:ext cx="3143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Parmi les enfants de moins de 5 ans et ayant eu des symptômes, pourcentage pour lesquels des conseils ou un traitement ont été recherchés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74158" y="2317228"/>
            <a:ext cx="30834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93486" y="2320103"/>
            <a:ext cx="30834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6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8982"/>
          </a:xfrm>
        </p:spPr>
        <p:txBody>
          <a:bodyPr/>
          <a:lstStyle/>
          <a:p>
            <a:r>
              <a:rPr lang="fr-FR" noProof="0" dirty="0"/>
              <a:t>Prévalence de la diarrhée selon l’âge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533998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5898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moins de 5 ans ayant eu de la diarrhée </a:t>
            </a:r>
          </a:p>
          <a:p>
            <a:pPr algn="ctr"/>
            <a:r>
              <a:rPr lang="fr-FR" i="1" dirty="0"/>
              <a:t>au cours des 2 semaines précédant l’interview </a:t>
            </a:r>
          </a:p>
        </p:txBody>
      </p:sp>
    </p:spTree>
    <p:extLst>
      <p:ext uri="{BB962C8B-B14F-4D97-AF65-F5344CB8AC3E}">
        <p14:creationId xmlns:p14="http://schemas.microsoft.com/office/powerpoint/2010/main" val="260542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5964"/>
          </a:xfrm>
        </p:spPr>
        <p:txBody>
          <a:bodyPr/>
          <a:lstStyle/>
          <a:p>
            <a:r>
              <a:rPr lang="fr-FR" noProof="0" dirty="0"/>
              <a:t>Traitement de la diarrhée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81463"/>
              </p:ext>
            </p:extLst>
          </p:nvPr>
        </p:nvGraphicFramePr>
        <p:xfrm>
          <a:off x="0" y="1606550"/>
          <a:ext cx="9143999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9559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moins de 5 ans ayant eu de la diarrhée </a:t>
            </a:r>
          </a:p>
          <a:p>
            <a:pPr algn="ctr"/>
            <a:r>
              <a:rPr lang="fr-FR" i="1" dirty="0"/>
              <a:t>au cours des 2 semaines précédant l’interview </a:t>
            </a:r>
          </a:p>
        </p:txBody>
      </p:sp>
    </p:spTree>
    <p:extLst>
      <p:ext uri="{BB962C8B-B14F-4D97-AF65-F5344CB8AC3E}">
        <p14:creationId xmlns:p14="http://schemas.microsoft.com/office/powerpoint/2010/main" val="244681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Pratiques alimentaires durant la diarrhée :</a:t>
            </a:r>
            <a:br>
              <a:rPr lang="fr-FR" noProof="0" dirty="0"/>
            </a:br>
            <a:r>
              <a:rPr lang="fr-FR" noProof="0" dirty="0"/>
              <a:t>Liquides Données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549611"/>
              </p:ext>
            </p:extLst>
          </p:nvPr>
        </p:nvGraphicFramePr>
        <p:xfrm>
          <a:off x="800100" y="1943100"/>
          <a:ext cx="75565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11697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Répartition (en %) des enfants de moins de 5 ans ayant eu de la diarrhée </a:t>
            </a:r>
          </a:p>
          <a:p>
            <a:pPr algn="ctr"/>
            <a:r>
              <a:rPr lang="fr-FR" i="1" dirty="0"/>
              <a:t>au cours des 2 semaines précédant l’interview </a:t>
            </a:r>
          </a:p>
          <a:p>
            <a:pPr algn="ctr"/>
            <a:r>
              <a:rPr lang="fr-FR" i="1" dirty="0"/>
              <a:t>par quantité de liquides donnée par rapport aux quantités habituelles</a:t>
            </a:r>
          </a:p>
        </p:txBody>
      </p:sp>
    </p:spTree>
    <p:extLst>
      <p:ext uri="{BB962C8B-B14F-4D97-AF65-F5344CB8AC3E}">
        <p14:creationId xmlns:p14="http://schemas.microsoft.com/office/powerpoint/2010/main" val="278456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609986"/>
              </p:ext>
            </p:extLst>
          </p:nvPr>
        </p:nvGraphicFramePr>
        <p:xfrm>
          <a:off x="800100" y="1905000"/>
          <a:ext cx="75819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18948"/>
            <a:ext cx="9144000" cy="123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Pratiques alimentaires durant la diarrhée :</a:t>
            </a:r>
            <a:br>
              <a:rPr lang="fr-FR" dirty="0"/>
            </a:br>
            <a:r>
              <a:rPr lang="fr-FR" dirty="0"/>
              <a:t>Nourriture Donnée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760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Répartition (en %) des enfants de moins de 5 ans ayant eu de la diarrhée </a:t>
            </a:r>
          </a:p>
          <a:p>
            <a:pPr algn="ctr"/>
            <a:r>
              <a:rPr lang="fr-FR" i="1" dirty="0"/>
              <a:t>au cours des 2 semaines précédant l’interview par quantité de nourriture donnée </a:t>
            </a:r>
          </a:p>
          <a:p>
            <a:pPr algn="ctr"/>
            <a:r>
              <a:rPr lang="fr-FR" i="1" dirty="0"/>
              <a:t>rapport aux quantités habituelles</a:t>
            </a:r>
          </a:p>
        </p:txBody>
      </p:sp>
    </p:spTree>
    <p:extLst>
      <p:ext uri="{BB962C8B-B14F-4D97-AF65-F5344CB8AC3E}">
        <p14:creationId xmlns:p14="http://schemas.microsoft.com/office/powerpoint/2010/main" val="17261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2124" y="1162974"/>
            <a:ext cx="276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>
                <a:solidFill>
                  <a:prstClr val="white"/>
                </a:solidFill>
              </a:rPr>
              <a:t>Suivez-nous sur Twitter !  </a:t>
            </a:r>
          </a:p>
          <a:p>
            <a:pPr algn="r"/>
            <a:r>
              <a:rPr lang="fr-FR" sz="2000" i="1" dirty="0">
                <a:solidFill>
                  <a:prstClr val="white"/>
                </a:solidFill>
              </a:rPr>
              <a:t>#EDSB5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1365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prstClr val="white"/>
                </a:solidFill>
              </a:rPr>
              <a:t>Situation des enfants</a:t>
            </a:r>
          </a:p>
        </p:txBody>
      </p:sp>
    </p:spTree>
    <p:extLst>
      <p:ext uri="{BB962C8B-B14F-4D97-AF65-F5344CB8AC3E}">
        <p14:creationId xmlns:p14="http://schemas.microsoft.com/office/powerpoint/2010/main" val="150040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9314"/>
            <a:ext cx="5246914" cy="3624027"/>
          </a:xfrm>
        </p:spPr>
        <p:txBody>
          <a:bodyPr>
            <a:normAutofit/>
          </a:bodyPr>
          <a:lstStyle/>
          <a:p>
            <a:r>
              <a:rPr lang="fr-FR" sz="3400" b="1" dirty="0">
                <a:solidFill>
                  <a:schemeClr val="accent5"/>
                </a:solidFill>
              </a:rPr>
              <a:t>Enregistrement des naissances</a:t>
            </a:r>
          </a:p>
          <a:p>
            <a:r>
              <a:rPr lang="fr-FR" sz="3400" dirty="0"/>
              <a:t>Enfants orphelins</a:t>
            </a:r>
          </a:p>
          <a:p>
            <a:r>
              <a:rPr lang="fr-FR" sz="3400" dirty="0"/>
              <a:t>Fréquentation scolaire</a:t>
            </a:r>
          </a:p>
          <a:p>
            <a:r>
              <a:rPr lang="fr-FR" sz="3400" noProof="0" dirty="0"/>
              <a:t>Travail et discipline des enfants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8728" y="478487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© UNICEF Bénin/Hadrien </a:t>
            </a:r>
            <a:r>
              <a:rPr lang="fr-FR" sz="1200" dirty="0" err="1"/>
              <a:t>Bonnaud</a:t>
            </a:r>
            <a:endParaRPr lang="fr-FR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8" y="1722746"/>
            <a:ext cx="4393045" cy="2928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171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2126871" y="900093"/>
            <a:ext cx="4923724" cy="6140041"/>
            <a:chOff x="1211" y="0"/>
            <a:chExt cx="3338" cy="4320"/>
          </a:xfrm>
        </p:grpSpPr>
        <p:sp>
          <p:nvSpPr>
            <p:cNvPr id="3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11" y="0"/>
              <a:ext cx="333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705" y="249"/>
              <a:ext cx="1126" cy="1157"/>
            </a:xfrm>
            <a:custGeom>
              <a:avLst/>
              <a:gdLst>
                <a:gd name="T0" fmla="*/ 38 w 1126"/>
                <a:gd name="T1" fmla="*/ 567 h 1157"/>
                <a:gd name="T2" fmla="*/ 111 w 1126"/>
                <a:gd name="T3" fmla="*/ 495 h 1157"/>
                <a:gd name="T4" fmla="*/ 137 w 1126"/>
                <a:gd name="T5" fmla="*/ 478 h 1157"/>
                <a:gd name="T6" fmla="*/ 165 w 1126"/>
                <a:gd name="T7" fmla="*/ 463 h 1157"/>
                <a:gd name="T8" fmla="*/ 174 w 1126"/>
                <a:gd name="T9" fmla="*/ 441 h 1157"/>
                <a:gd name="T10" fmla="*/ 174 w 1126"/>
                <a:gd name="T11" fmla="*/ 423 h 1157"/>
                <a:gd name="T12" fmla="*/ 186 w 1126"/>
                <a:gd name="T13" fmla="*/ 407 h 1157"/>
                <a:gd name="T14" fmla="*/ 197 w 1126"/>
                <a:gd name="T15" fmla="*/ 388 h 1157"/>
                <a:gd name="T16" fmla="*/ 218 w 1126"/>
                <a:gd name="T17" fmla="*/ 377 h 1157"/>
                <a:gd name="T18" fmla="*/ 220 w 1126"/>
                <a:gd name="T19" fmla="*/ 356 h 1157"/>
                <a:gd name="T20" fmla="*/ 233 w 1126"/>
                <a:gd name="T21" fmla="*/ 332 h 1157"/>
                <a:gd name="T22" fmla="*/ 237 w 1126"/>
                <a:gd name="T23" fmla="*/ 314 h 1157"/>
                <a:gd name="T24" fmla="*/ 234 w 1126"/>
                <a:gd name="T25" fmla="*/ 302 h 1157"/>
                <a:gd name="T26" fmla="*/ 233 w 1126"/>
                <a:gd name="T27" fmla="*/ 290 h 1157"/>
                <a:gd name="T28" fmla="*/ 233 w 1126"/>
                <a:gd name="T29" fmla="*/ 284 h 1157"/>
                <a:gd name="T30" fmla="*/ 243 w 1126"/>
                <a:gd name="T31" fmla="*/ 281 h 1157"/>
                <a:gd name="T32" fmla="*/ 255 w 1126"/>
                <a:gd name="T33" fmla="*/ 276 h 1157"/>
                <a:gd name="T34" fmla="*/ 268 w 1126"/>
                <a:gd name="T35" fmla="*/ 264 h 1157"/>
                <a:gd name="T36" fmla="*/ 256 w 1126"/>
                <a:gd name="T37" fmla="*/ 241 h 1157"/>
                <a:gd name="T38" fmla="*/ 246 w 1126"/>
                <a:gd name="T39" fmla="*/ 220 h 1157"/>
                <a:gd name="T40" fmla="*/ 237 w 1126"/>
                <a:gd name="T41" fmla="*/ 197 h 1157"/>
                <a:gd name="T42" fmla="*/ 226 w 1126"/>
                <a:gd name="T43" fmla="*/ 166 h 1157"/>
                <a:gd name="T44" fmla="*/ 227 w 1126"/>
                <a:gd name="T45" fmla="*/ 138 h 1157"/>
                <a:gd name="T46" fmla="*/ 226 w 1126"/>
                <a:gd name="T47" fmla="*/ 111 h 1157"/>
                <a:gd name="T48" fmla="*/ 231 w 1126"/>
                <a:gd name="T49" fmla="*/ 93 h 1157"/>
                <a:gd name="T50" fmla="*/ 260 w 1126"/>
                <a:gd name="T51" fmla="*/ 90 h 1157"/>
                <a:gd name="T52" fmla="*/ 293 w 1126"/>
                <a:gd name="T53" fmla="*/ 86 h 1157"/>
                <a:gd name="T54" fmla="*/ 314 w 1126"/>
                <a:gd name="T55" fmla="*/ 77 h 1157"/>
                <a:gd name="T56" fmla="*/ 339 w 1126"/>
                <a:gd name="T57" fmla="*/ 77 h 1157"/>
                <a:gd name="T58" fmla="*/ 364 w 1126"/>
                <a:gd name="T59" fmla="*/ 66 h 1157"/>
                <a:gd name="T60" fmla="*/ 406 w 1126"/>
                <a:gd name="T61" fmla="*/ 68 h 1157"/>
                <a:gd name="T62" fmla="*/ 419 w 1126"/>
                <a:gd name="T63" fmla="*/ 66 h 1157"/>
                <a:gd name="T64" fmla="*/ 437 w 1126"/>
                <a:gd name="T65" fmla="*/ 31 h 1157"/>
                <a:gd name="T66" fmla="*/ 459 w 1126"/>
                <a:gd name="T67" fmla="*/ 29 h 1157"/>
                <a:gd name="T68" fmla="*/ 498 w 1126"/>
                <a:gd name="T69" fmla="*/ 9 h 1157"/>
                <a:gd name="T70" fmla="*/ 498 w 1126"/>
                <a:gd name="T71" fmla="*/ 1 h 1157"/>
                <a:gd name="T72" fmla="*/ 505 w 1126"/>
                <a:gd name="T73" fmla="*/ 2 h 1157"/>
                <a:gd name="T74" fmla="*/ 543 w 1126"/>
                <a:gd name="T75" fmla="*/ 35 h 1157"/>
                <a:gd name="T76" fmla="*/ 607 w 1126"/>
                <a:gd name="T77" fmla="*/ 86 h 1157"/>
                <a:gd name="T78" fmla="*/ 648 w 1126"/>
                <a:gd name="T79" fmla="*/ 140 h 1157"/>
                <a:gd name="T80" fmla="*/ 704 w 1126"/>
                <a:gd name="T81" fmla="*/ 179 h 1157"/>
                <a:gd name="T82" fmla="*/ 767 w 1126"/>
                <a:gd name="T83" fmla="*/ 242 h 1157"/>
                <a:gd name="T84" fmla="*/ 773 w 1126"/>
                <a:gd name="T85" fmla="*/ 286 h 1157"/>
                <a:gd name="T86" fmla="*/ 802 w 1126"/>
                <a:gd name="T87" fmla="*/ 323 h 1157"/>
                <a:gd name="T88" fmla="*/ 843 w 1126"/>
                <a:gd name="T89" fmla="*/ 322 h 1157"/>
                <a:gd name="T90" fmla="*/ 879 w 1126"/>
                <a:gd name="T91" fmla="*/ 328 h 1157"/>
                <a:gd name="T92" fmla="*/ 923 w 1126"/>
                <a:gd name="T93" fmla="*/ 366 h 1157"/>
                <a:gd name="T94" fmla="*/ 946 w 1126"/>
                <a:gd name="T95" fmla="*/ 400 h 1157"/>
                <a:gd name="T96" fmla="*/ 961 w 1126"/>
                <a:gd name="T97" fmla="*/ 428 h 1157"/>
                <a:gd name="T98" fmla="*/ 967 w 1126"/>
                <a:gd name="T99" fmla="*/ 450 h 1157"/>
                <a:gd name="T100" fmla="*/ 1042 w 1126"/>
                <a:gd name="T101" fmla="*/ 847 h 1157"/>
                <a:gd name="T102" fmla="*/ 1068 w 1126"/>
                <a:gd name="T103" fmla="*/ 886 h 1157"/>
                <a:gd name="T104" fmla="*/ 1067 w 1126"/>
                <a:gd name="T105" fmla="*/ 966 h 1157"/>
                <a:gd name="T106" fmla="*/ 1068 w 1126"/>
                <a:gd name="T107" fmla="*/ 996 h 1157"/>
                <a:gd name="T108" fmla="*/ 1086 w 1126"/>
                <a:gd name="T109" fmla="*/ 1019 h 1157"/>
                <a:gd name="T110" fmla="*/ 1106 w 1126"/>
                <a:gd name="T111" fmla="*/ 1042 h 1157"/>
                <a:gd name="T112" fmla="*/ 1126 w 1126"/>
                <a:gd name="T113" fmla="*/ 1084 h 1157"/>
                <a:gd name="T114" fmla="*/ 487 w 1126"/>
                <a:gd name="T115" fmla="*/ 1124 h 1157"/>
                <a:gd name="T116" fmla="*/ 135 w 1126"/>
                <a:gd name="T117" fmla="*/ 1157 h 1157"/>
                <a:gd name="T118" fmla="*/ 192 w 1126"/>
                <a:gd name="T119" fmla="*/ 898 h 1157"/>
                <a:gd name="T120" fmla="*/ 5 w 1126"/>
                <a:gd name="T121" fmla="*/ 599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157">
                  <a:moveTo>
                    <a:pt x="9" y="595"/>
                  </a:moveTo>
                  <a:lnTo>
                    <a:pt x="11" y="593"/>
                  </a:lnTo>
                  <a:lnTo>
                    <a:pt x="14" y="591"/>
                  </a:lnTo>
                  <a:lnTo>
                    <a:pt x="15" y="589"/>
                  </a:lnTo>
                  <a:lnTo>
                    <a:pt x="18" y="587"/>
                  </a:lnTo>
                  <a:lnTo>
                    <a:pt x="21" y="585"/>
                  </a:lnTo>
                  <a:lnTo>
                    <a:pt x="22" y="582"/>
                  </a:lnTo>
                  <a:lnTo>
                    <a:pt x="27" y="578"/>
                  </a:lnTo>
                  <a:lnTo>
                    <a:pt x="36" y="568"/>
                  </a:lnTo>
                  <a:lnTo>
                    <a:pt x="38" y="567"/>
                  </a:lnTo>
                  <a:lnTo>
                    <a:pt x="44" y="559"/>
                  </a:lnTo>
                  <a:lnTo>
                    <a:pt x="47" y="557"/>
                  </a:lnTo>
                  <a:lnTo>
                    <a:pt x="56" y="547"/>
                  </a:lnTo>
                  <a:lnTo>
                    <a:pt x="66" y="536"/>
                  </a:lnTo>
                  <a:lnTo>
                    <a:pt x="76" y="526"/>
                  </a:lnTo>
                  <a:lnTo>
                    <a:pt x="86" y="515"/>
                  </a:lnTo>
                  <a:lnTo>
                    <a:pt x="95" y="506"/>
                  </a:lnTo>
                  <a:lnTo>
                    <a:pt x="106" y="496"/>
                  </a:lnTo>
                  <a:lnTo>
                    <a:pt x="107" y="496"/>
                  </a:lnTo>
                  <a:lnTo>
                    <a:pt x="111" y="495"/>
                  </a:lnTo>
                  <a:lnTo>
                    <a:pt x="115" y="495"/>
                  </a:lnTo>
                  <a:lnTo>
                    <a:pt x="118" y="492"/>
                  </a:lnTo>
                  <a:lnTo>
                    <a:pt x="120" y="491"/>
                  </a:lnTo>
                  <a:lnTo>
                    <a:pt x="121" y="489"/>
                  </a:lnTo>
                  <a:lnTo>
                    <a:pt x="124" y="487"/>
                  </a:lnTo>
                  <a:lnTo>
                    <a:pt x="127" y="485"/>
                  </a:lnTo>
                  <a:lnTo>
                    <a:pt x="129" y="483"/>
                  </a:lnTo>
                  <a:lnTo>
                    <a:pt x="132" y="481"/>
                  </a:lnTo>
                  <a:lnTo>
                    <a:pt x="133" y="479"/>
                  </a:lnTo>
                  <a:lnTo>
                    <a:pt x="137" y="478"/>
                  </a:lnTo>
                  <a:lnTo>
                    <a:pt x="140" y="476"/>
                  </a:lnTo>
                  <a:lnTo>
                    <a:pt x="141" y="474"/>
                  </a:lnTo>
                  <a:lnTo>
                    <a:pt x="144" y="472"/>
                  </a:lnTo>
                  <a:lnTo>
                    <a:pt x="146" y="471"/>
                  </a:lnTo>
                  <a:lnTo>
                    <a:pt x="149" y="468"/>
                  </a:lnTo>
                  <a:lnTo>
                    <a:pt x="152" y="467"/>
                  </a:lnTo>
                  <a:lnTo>
                    <a:pt x="154" y="466"/>
                  </a:lnTo>
                  <a:lnTo>
                    <a:pt x="158" y="466"/>
                  </a:lnTo>
                  <a:lnTo>
                    <a:pt x="162" y="464"/>
                  </a:lnTo>
                  <a:lnTo>
                    <a:pt x="165" y="463"/>
                  </a:lnTo>
                  <a:lnTo>
                    <a:pt x="167" y="462"/>
                  </a:lnTo>
                  <a:lnTo>
                    <a:pt x="170" y="460"/>
                  </a:lnTo>
                  <a:lnTo>
                    <a:pt x="172" y="458"/>
                  </a:lnTo>
                  <a:lnTo>
                    <a:pt x="175" y="457"/>
                  </a:lnTo>
                  <a:lnTo>
                    <a:pt x="178" y="454"/>
                  </a:lnTo>
                  <a:lnTo>
                    <a:pt x="179" y="451"/>
                  </a:lnTo>
                  <a:lnTo>
                    <a:pt x="179" y="449"/>
                  </a:lnTo>
                  <a:lnTo>
                    <a:pt x="175" y="446"/>
                  </a:lnTo>
                  <a:lnTo>
                    <a:pt x="174" y="445"/>
                  </a:lnTo>
                  <a:lnTo>
                    <a:pt x="174" y="441"/>
                  </a:lnTo>
                  <a:lnTo>
                    <a:pt x="176" y="441"/>
                  </a:lnTo>
                  <a:lnTo>
                    <a:pt x="176" y="438"/>
                  </a:lnTo>
                  <a:lnTo>
                    <a:pt x="175" y="438"/>
                  </a:lnTo>
                  <a:lnTo>
                    <a:pt x="174" y="438"/>
                  </a:lnTo>
                  <a:lnTo>
                    <a:pt x="174" y="437"/>
                  </a:lnTo>
                  <a:lnTo>
                    <a:pt x="174" y="436"/>
                  </a:lnTo>
                  <a:lnTo>
                    <a:pt x="172" y="430"/>
                  </a:lnTo>
                  <a:lnTo>
                    <a:pt x="170" y="426"/>
                  </a:lnTo>
                  <a:lnTo>
                    <a:pt x="171" y="423"/>
                  </a:lnTo>
                  <a:lnTo>
                    <a:pt x="174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4" y="416"/>
                  </a:lnTo>
                  <a:lnTo>
                    <a:pt x="175" y="413"/>
                  </a:lnTo>
                  <a:lnTo>
                    <a:pt x="176" y="412"/>
                  </a:lnTo>
                  <a:lnTo>
                    <a:pt x="179" y="413"/>
                  </a:lnTo>
                  <a:lnTo>
                    <a:pt x="182" y="412"/>
                  </a:lnTo>
                  <a:lnTo>
                    <a:pt x="183" y="408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6"/>
                  </a:lnTo>
                  <a:lnTo>
                    <a:pt x="183" y="403"/>
                  </a:lnTo>
                  <a:lnTo>
                    <a:pt x="184" y="402"/>
                  </a:lnTo>
                  <a:lnTo>
                    <a:pt x="186" y="399"/>
                  </a:lnTo>
                  <a:lnTo>
                    <a:pt x="190" y="399"/>
                  </a:lnTo>
                  <a:lnTo>
                    <a:pt x="191" y="396"/>
                  </a:lnTo>
                  <a:lnTo>
                    <a:pt x="193" y="396"/>
                  </a:lnTo>
                  <a:lnTo>
                    <a:pt x="193" y="392"/>
                  </a:lnTo>
                  <a:lnTo>
                    <a:pt x="197" y="391"/>
                  </a:lnTo>
                  <a:lnTo>
                    <a:pt x="197" y="388"/>
                  </a:lnTo>
                  <a:lnTo>
                    <a:pt x="195" y="387"/>
                  </a:lnTo>
                  <a:lnTo>
                    <a:pt x="196" y="385"/>
                  </a:lnTo>
                  <a:lnTo>
                    <a:pt x="201" y="383"/>
                  </a:lnTo>
                  <a:lnTo>
                    <a:pt x="207" y="381"/>
                  </a:lnTo>
                  <a:lnTo>
                    <a:pt x="209" y="381"/>
                  </a:lnTo>
                  <a:lnTo>
                    <a:pt x="210" y="382"/>
                  </a:lnTo>
                  <a:lnTo>
                    <a:pt x="213" y="382"/>
                  </a:lnTo>
                  <a:lnTo>
                    <a:pt x="216" y="382"/>
                  </a:lnTo>
                  <a:lnTo>
                    <a:pt x="218" y="379"/>
                  </a:lnTo>
                  <a:lnTo>
                    <a:pt x="218" y="377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13" y="369"/>
                  </a:lnTo>
                  <a:lnTo>
                    <a:pt x="213" y="366"/>
                  </a:lnTo>
                  <a:lnTo>
                    <a:pt x="213" y="365"/>
                  </a:lnTo>
                  <a:lnTo>
                    <a:pt x="213" y="364"/>
                  </a:lnTo>
                  <a:lnTo>
                    <a:pt x="218" y="361"/>
                  </a:lnTo>
                  <a:lnTo>
                    <a:pt x="222" y="358"/>
                  </a:lnTo>
                  <a:lnTo>
                    <a:pt x="224" y="357"/>
                  </a:lnTo>
                  <a:lnTo>
                    <a:pt x="220" y="356"/>
                  </a:lnTo>
                  <a:lnTo>
                    <a:pt x="218" y="353"/>
                  </a:lnTo>
                  <a:lnTo>
                    <a:pt x="218" y="351"/>
                  </a:lnTo>
                  <a:lnTo>
                    <a:pt x="220" y="345"/>
                  </a:lnTo>
                  <a:lnTo>
                    <a:pt x="220" y="341"/>
                  </a:lnTo>
                  <a:lnTo>
                    <a:pt x="222" y="339"/>
                  </a:lnTo>
                  <a:lnTo>
                    <a:pt x="227" y="336"/>
                  </a:lnTo>
                  <a:lnTo>
                    <a:pt x="229" y="335"/>
                  </a:lnTo>
                  <a:lnTo>
                    <a:pt x="230" y="334"/>
                  </a:lnTo>
                  <a:lnTo>
                    <a:pt x="231" y="332"/>
                  </a:lnTo>
                  <a:lnTo>
                    <a:pt x="233" y="332"/>
                  </a:lnTo>
                  <a:lnTo>
                    <a:pt x="235" y="328"/>
                  </a:lnTo>
                  <a:lnTo>
                    <a:pt x="234" y="324"/>
                  </a:lnTo>
                  <a:lnTo>
                    <a:pt x="233" y="322"/>
                  </a:lnTo>
                  <a:lnTo>
                    <a:pt x="231" y="320"/>
                  </a:lnTo>
                  <a:lnTo>
                    <a:pt x="230" y="316"/>
                  </a:lnTo>
                  <a:lnTo>
                    <a:pt x="231" y="315"/>
                  </a:lnTo>
                  <a:lnTo>
                    <a:pt x="233" y="314"/>
                  </a:lnTo>
                  <a:lnTo>
                    <a:pt x="234" y="314"/>
                  </a:lnTo>
                  <a:lnTo>
                    <a:pt x="235" y="314"/>
                  </a:lnTo>
                  <a:lnTo>
                    <a:pt x="237" y="314"/>
                  </a:lnTo>
                  <a:lnTo>
                    <a:pt x="238" y="314"/>
                  </a:lnTo>
                  <a:lnTo>
                    <a:pt x="238" y="311"/>
                  </a:lnTo>
                  <a:lnTo>
                    <a:pt x="239" y="309"/>
                  </a:lnTo>
                  <a:lnTo>
                    <a:pt x="238" y="309"/>
                  </a:lnTo>
                  <a:lnTo>
                    <a:pt x="237" y="309"/>
                  </a:lnTo>
                  <a:lnTo>
                    <a:pt x="237" y="307"/>
                  </a:lnTo>
                  <a:lnTo>
                    <a:pt x="235" y="307"/>
                  </a:lnTo>
                  <a:lnTo>
                    <a:pt x="233" y="305"/>
                  </a:lnTo>
                  <a:lnTo>
                    <a:pt x="233" y="303"/>
                  </a:lnTo>
                  <a:lnTo>
                    <a:pt x="234" y="302"/>
                  </a:lnTo>
                  <a:lnTo>
                    <a:pt x="234" y="301"/>
                  </a:lnTo>
                  <a:lnTo>
                    <a:pt x="233" y="299"/>
                  </a:lnTo>
                  <a:lnTo>
                    <a:pt x="231" y="299"/>
                  </a:lnTo>
                  <a:lnTo>
                    <a:pt x="227" y="296"/>
                  </a:lnTo>
                  <a:lnTo>
                    <a:pt x="227" y="294"/>
                  </a:lnTo>
                  <a:lnTo>
                    <a:pt x="229" y="293"/>
                  </a:lnTo>
                  <a:lnTo>
                    <a:pt x="230" y="293"/>
                  </a:lnTo>
                  <a:lnTo>
                    <a:pt x="230" y="292"/>
                  </a:lnTo>
                  <a:lnTo>
                    <a:pt x="231" y="290"/>
                  </a:lnTo>
                  <a:lnTo>
                    <a:pt x="233" y="290"/>
                  </a:lnTo>
                  <a:lnTo>
                    <a:pt x="234" y="292"/>
                  </a:lnTo>
                  <a:lnTo>
                    <a:pt x="234" y="290"/>
                  </a:lnTo>
                  <a:lnTo>
                    <a:pt x="234" y="289"/>
                  </a:lnTo>
                  <a:lnTo>
                    <a:pt x="231" y="289"/>
                  </a:lnTo>
                  <a:lnTo>
                    <a:pt x="233" y="288"/>
                  </a:lnTo>
                  <a:lnTo>
                    <a:pt x="234" y="288"/>
                  </a:lnTo>
                  <a:lnTo>
                    <a:pt x="235" y="286"/>
                  </a:lnTo>
                  <a:lnTo>
                    <a:pt x="234" y="285"/>
                  </a:lnTo>
                  <a:lnTo>
                    <a:pt x="233" y="285"/>
                  </a:lnTo>
                  <a:lnTo>
                    <a:pt x="233" y="284"/>
                  </a:lnTo>
                  <a:lnTo>
                    <a:pt x="235" y="282"/>
                  </a:lnTo>
                  <a:lnTo>
                    <a:pt x="235" y="280"/>
                  </a:lnTo>
                  <a:lnTo>
                    <a:pt x="237" y="279"/>
                  </a:lnTo>
                  <a:lnTo>
                    <a:pt x="241" y="279"/>
                  </a:lnTo>
                  <a:lnTo>
                    <a:pt x="241" y="280"/>
                  </a:lnTo>
                  <a:lnTo>
                    <a:pt x="239" y="281"/>
                  </a:lnTo>
                  <a:lnTo>
                    <a:pt x="241" y="284"/>
                  </a:lnTo>
                  <a:lnTo>
                    <a:pt x="242" y="284"/>
                  </a:lnTo>
                  <a:lnTo>
                    <a:pt x="243" y="284"/>
                  </a:lnTo>
                  <a:lnTo>
                    <a:pt x="243" y="281"/>
                  </a:lnTo>
                  <a:lnTo>
                    <a:pt x="244" y="280"/>
                  </a:lnTo>
                  <a:lnTo>
                    <a:pt x="248" y="279"/>
                  </a:lnTo>
                  <a:lnTo>
                    <a:pt x="251" y="279"/>
                  </a:lnTo>
                  <a:lnTo>
                    <a:pt x="251" y="280"/>
                  </a:lnTo>
                  <a:lnTo>
                    <a:pt x="254" y="280"/>
                  </a:lnTo>
                  <a:lnTo>
                    <a:pt x="254" y="281"/>
                  </a:lnTo>
                  <a:lnTo>
                    <a:pt x="255" y="281"/>
                  </a:lnTo>
                  <a:lnTo>
                    <a:pt x="255" y="280"/>
                  </a:lnTo>
                  <a:lnTo>
                    <a:pt x="256" y="277"/>
                  </a:lnTo>
                  <a:lnTo>
                    <a:pt x="255" y="276"/>
                  </a:lnTo>
                  <a:lnTo>
                    <a:pt x="255" y="275"/>
                  </a:lnTo>
                  <a:lnTo>
                    <a:pt x="254" y="273"/>
                  </a:lnTo>
                  <a:lnTo>
                    <a:pt x="254" y="272"/>
                  </a:lnTo>
                  <a:lnTo>
                    <a:pt x="255" y="268"/>
                  </a:lnTo>
                  <a:lnTo>
                    <a:pt x="255" y="267"/>
                  </a:lnTo>
                  <a:lnTo>
                    <a:pt x="258" y="265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64" y="262"/>
                  </a:lnTo>
                  <a:lnTo>
                    <a:pt x="268" y="264"/>
                  </a:lnTo>
                  <a:lnTo>
                    <a:pt x="268" y="265"/>
                  </a:lnTo>
                  <a:lnTo>
                    <a:pt x="272" y="265"/>
                  </a:lnTo>
                  <a:lnTo>
                    <a:pt x="273" y="262"/>
                  </a:lnTo>
                  <a:lnTo>
                    <a:pt x="271" y="258"/>
                  </a:lnTo>
                  <a:lnTo>
                    <a:pt x="269" y="252"/>
                  </a:lnTo>
                  <a:lnTo>
                    <a:pt x="267" y="247"/>
                  </a:lnTo>
                  <a:lnTo>
                    <a:pt x="267" y="243"/>
                  </a:lnTo>
                  <a:lnTo>
                    <a:pt x="264" y="241"/>
                  </a:lnTo>
                  <a:lnTo>
                    <a:pt x="262" y="239"/>
                  </a:lnTo>
                  <a:lnTo>
                    <a:pt x="256" y="241"/>
                  </a:lnTo>
                  <a:lnTo>
                    <a:pt x="256" y="239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5" y="234"/>
                  </a:lnTo>
                  <a:lnTo>
                    <a:pt x="254" y="229"/>
                  </a:lnTo>
                  <a:lnTo>
                    <a:pt x="251" y="229"/>
                  </a:lnTo>
                  <a:lnTo>
                    <a:pt x="251" y="226"/>
                  </a:lnTo>
                  <a:lnTo>
                    <a:pt x="254" y="222"/>
                  </a:lnTo>
                  <a:lnTo>
                    <a:pt x="252" y="221"/>
                  </a:lnTo>
                  <a:lnTo>
                    <a:pt x="246" y="220"/>
                  </a:lnTo>
                  <a:lnTo>
                    <a:pt x="243" y="210"/>
                  </a:lnTo>
                  <a:lnTo>
                    <a:pt x="244" y="207"/>
                  </a:lnTo>
                  <a:lnTo>
                    <a:pt x="244" y="204"/>
                  </a:lnTo>
                  <a:lnTo>
                    <a:pt x="241" y="203"/>
                  </a:lnTo>
                  <a:lnTo>
                    <a:pt x="237" y="203"/>
                  </a:lnTo>
                  <a:lnTo>
                    <a:pt x="235" y="203"/>
                  </a:lnTo>
                  <a:lnTo>
                    <a:pt x="234" y="200"/>
                  </a:lnTo>
                  <a:lnTo>
                    <a:pt x="235" y="200"/>
                  </a:lnTo>
                  <a:lnTo>
                    <a:pt x="237" y="200"/>
                  </a:lnTo>
                  <a:lnTo>
                    <a:pt x="237" y="197"/>
                  </a:lnTo>
                  <a:lnTo>
                    <a:pt x="235" y="190"/>
                  </a:lnTo>
                  <a:lnTo>
                    <a:pt x="234" y="188"/>
                  </a:lnTo>
                  <a:lnTo>
                    <a:pt x="231" y="184"/>
                  </a:lnTo>
                  <a:lnTo>
                    <a:pt x="226" y="182"/>
                  </a:lnTo>
                  <a:lnTo>
                    <a:pt x="226" y="178"/>
                  </a:lnTo>
                  <a:lnTo>
                    <a:pt x="226" y="176"/>
                  </a:lnTo>
                  <a:lnTo>
                    <a:pt x="227" y="174"/>
                  </a:lnTo>
                  <a:lnTo>
                    <a:pt x="229" y="173"/>
                  </a:lnTo>
                  <a:lnTo>
                    <a:pt x="230" y="170"/>
                  </a:lnTo>
                  <a:lnTo>
                    <a:pt x="226" y="166"/>
                  </a:lnTo>
                  <a:lnTo>
                    <a:pt x="226" y="165"/>
                  </a:lnTo>
                  <a:lnTo>
                    <a:pt x="229" y="161"/>
                  </a:lnTo>
                  <a:lnTo>
                    <a:pt x="229" y="158"/>
                  </a:lnTo>
                  <a:lnTo>
                    <a:pt x="226" y="157"/>
                  </a:lnTo>
                  <a:lnTo>
                    <a:pt x="226" y="155"/>
                  </a:lnTo>
                  <a:lnTo>
                    <a:pt x="225" y="154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4" y="141"/>
                  </a:lnTo>
                  <a:lnTo>
                    <a:pt x="227" y="138"/>
                  </a:lnTo>
                  <a:lnTo>
                    <a:pt x="227" y="132"/>
                  </a:lnTo>
                  <a:lnTo>
                    <a:pt x="225" y="131"/>
                  </a:lnTo>
                  <a:lnTo>
                    <a:pt x="222" y="128"/>
                  </a:lnTo>
                  <a:lnTo>
                    <a:pt x="221" y="127"/>
                  </a:lnTo>
                  <a:lnTo>
                    <a:pt x="218" y="123"/>
                  </a:lnTo>
                  <a:lnTo>
                    <a:pt x="220" y="119"/>
                  </a:lnTo>
                  <a:lnTo>
                    <a:pt x="224" y="119"/>
                  </a:lnTo>
                  <a:lnTo>
                    <a:pt x="225" y="116"/>
                  </a:lnTo>
                  <a:lnTo>
                    <a:pt x="225" y="114"/>
                  </a:lnTo>
                  <a:lnTo>
                    <a:pt x="226" y="111"/>
                  </a:lnTo>
                  <a:lnTo>
                    <a:pt x="221" y="110"/>
                  </a:lnTo>
                  <a:lnTo>
                    <a:pt x="218" y="106"/>
                  </a:lnTo>
                  <a:lnTo>
                    <a:pt x="217" y="102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1"/>
                  </a:lnTo>
                  <a:lnTo>
                    <a:pt x="221" y="98"/>
                  </a:lnTo>
                  <a:lnTo>
                    <a:pt x="222" y="97"/>
                  </a:lnTo>
                  <a:lnTo>
                    <a:pt x="227" y="95"/>
                  </a:lnTo>
                  <a:lnTo>
                    <a:pt x="231" y="93"/>
                  </a:lnTo>
                  <a:lnTo>
                    <a:pt x="233" y="93"/>
                  </a:lnTo>
                  <a:lnTo>
                    <a:pt x="237" y="95"/>
                  </a:lnTo>
                  <a:lnTo>
                    <a:pt x="239" y="95"/>
                  </a:lnTo>
                  <a:lnTo>
                    <a:pt x="244" y="95"/>
                  </a:lnTo>
                  <a:lnTo>
                    <a:pt x="252" y="97"/>
                  </a:lnTo>
                  <a:lnTo>
                    <a:pt x="252" y="95"/>
                  </a:lnTo>
                  <a:lnTo>
                    <a:pt x="254" y="94"/>
                  </a:lnTo>
                  <a:lnTo>
                    <a:pt x="256" y="91"/>
                  </a:lnTo>
                  <a:lnTo>
                    <a:pt x="258" y="89"/>
                  </a:lnTo>
                  <a:lnTo>
                    <a:pt x="260" y="90"/>
                  </a:lnTo>
                  <a:lnTo>
                    <a:pt x="263" y="91"/>
                  </a:lnTo>
                  <a:lnTo>
                    <a:pt x="268" y="95"/>
                  </a:lnTo>
                  <a:lnTo>
                    <a:pt x="271" y="95"/>
                  </a:lnTo>
                  <a:lnTo>
                    <a:pt x="273" y="89"/>
                  </a:lnTo>
                  <a:lnTo>
                    <a:pt x="275" y="85"/>
                  </a:lnTo>
                  <a:lnTo>
                    <a:pt x="276" y="85"/>
                  </a:lnTo>
                  <a:lnTo>
                    <a:pt x="277" y="83"/>
                  </a:lnTo>
                  <a:lnTo>
                    <a:pt x="280" y="85"/>
                  </a:lnTo>
                  <a:lnTo>
                    <a:pt x="286" y="85"/>
                  </a:lnTo>
                  <a:lnTo>
                    <a:pt x="293" y="86"/>
                  </a:lnTo>
                  <a:lnTo>
                    <a:pt x="296" y="87"/>
                  </a:lnTo>
                  <a:lnTo>
                    <a:pt x="299" y="82"/>
                  </a:lnTo>
                  <a:lnTo>
                    <a:pt x="301" y="81"/>
                  </a:lnTo>
                  <a:lnTo>
                    <a:pt x="301" y="76"/>
                  </a:lnTo>
                  <a:lnTo>
                    <a:pt x="302" y="74"/>
                  </a:lnTo>
                  <a:lnTo>
                    <a:pt x="306" y="69"/>
                  </a:lnTo>
                  <a:lnTo>
                    <a:pt x="307" y="70"/>
                  </a:lnTo>
                  <a:lnTo>
                    <a:pt x="309" y="74"/>
                  </a:lnTo>
                  <a:lnTo>
                    <a:pt x="311" y="76"/>
                  </a:lnTo>
                  <a:lnTo>
                    <a:pt x="314" y="77"/>
                  </a:lnTo>
                  <a:lnTo>
                    <a:pt x="315" y="77"/>
                  </a:lnTo>
                  <a:lnTo>
                    <a:pt x="319" y="78"/>
                  </a:lnTo>
                  <a:lnTo>
                    <a:pt x="319" y="80"/>
                  </a:lnTo>
                  <a:lnTo>
                    <a:pt x="319" y="82"/>
                  </a:lnTo>
                  <a:lnTo>
                    <a:pt x="324" y="82"/>
                  </a:lnTo>
                  <a:lnTo>
                    <a:pt x="326" y="81"/>
                  </a:lnTo>
                  <a:lnTo>
                    <a:pt x="328" y="80"/>
                  </a:lnTo>
                  <a:lnTo>
                    <a:pt x="334" y="80"/>
                  </a:lnTo>
                  <a:lnTo>
                    <a:pt x="335" y="77"/>
                  </a:lnTo>
                  <a:lnTo>
                    <a:pt x="339" y="77"/>
                  </a:lnTo>
                  <a:lnTo>
                    <a:pt x="341" y="80"/>
                  </a:lnTo>
                  <a:lnTo>
                    <a:pt x="345" y="77"/>
                  </a:lnTo>
                  <a:lnTo>
                    <a:pt x="348" y="72"/>
                  </a:lnTo>
                  <a:lnTo>
                    <a:pt x="352" y="66"/>
                  </a:lnTo>
                  <a:lnTo>
                    <a:pt x="353" y="65"/>
                  </a:lnTo>
                  <a:lnTo>
                    <a:pt x="356" y="65"/>
                  </a:lnTo>
                  <a:lnTo>
                    <a:pt x="356" y="68"/>
                  </a:lnTo>
                  <a:lnTo>
                    <a:pt x="357" y="68"/>
                  </a:lnTo>
                  <a:lnTo>
                    <a:pt x="360" y="68"/>
                  </a:lnTo>
                  <a:lnTo>
                    <a:pt x="364" y="66"/>
                  </a:lnTo>
                  <a:lnTo>
                    <a:pt x="369" y="68"/>
                  </a:lnTo>
                  <a:lnTo>
                    <a:pt x="373" y="69"/>
                  </a:lnTo>
                  <a:lnTo>
                    <a:pt x="377" y="69"/>
                  </a:lnTo>
                  <a:lnTo>
                    <a:pt x="381" y="68"/>
                  </a:lnTo>
                  <a:lnTo>
                    <a:pt x="390" y="64"/>
                  </a:lnTo>
                  <a:lnTo>
                    <a:pt x="392" y="63"/>
                  </a:lnTo>
                  <a:lnTo>
                    <a:pt x="400" y="64"/>
                  </a:lnTo>
                  <a:lnTo>
                    <a:pt x="402" y="65"/>
                  </a:lnTo>
                  <a:lnTo>
                    <a:pt x="403" y="68"/>
                  </a:lnTo>
                  <a:lnTo>
                    <a:pt x="406" y="68"/>
                  </a:lnTo>
                  <a:lnTo>
                    <a:pt x="407" y="70"/>
                  </a:lnTo>
                  <a:lnTo>
                    <a:pt x="407" y="73"/>
                  </a:lnTo>
                  <a:lnTo>
                    <a:pt x="407" y="74"/>
                  </a:lnTo>
                  <a:lnTo>
                    <a:pt x="408" y="76"/>
                  </a:lnTo>
                  <a:lnTo>
                    <a:pt x="407" y="78"/>
                  </a:lnTo>
                  <a:lnTo>
                    <a:pt x="411" y="77"/>
                  </a:lnTo>
                  <a:lnTo>
                    <a:pt x="412" y="77"/>
                  </a:lnTo>
                  <a:lnTo>
                    <a:pt x="413" y="74"/>
                  </a:lnTo>
                  <a:lnTo>
                    <a:pt x="417" y="72"/>
                  </a:lnTo>
                  <a:lnTo>
                    <a:pt x="419" y="66"/>
                  </a:lnTo>
                  <a:lnTo>
                    <a:pt x="421" y="63"/>
                  </a:lnTo>
                  <a:lnTo>
                    <a:pt x="421" y="59"/>
                  </a:lnTo>
                  <a:lnTo>
                    <a:pt x="423" y="55"/>
                  </a:lnTo>
                  <a:lnTo>
                    <a:pt x="426" y="49"/>
                  </a:lnTo>
                  <a:lnTo>
                    <a:pt x="428" y="46"/>
                  </a:lnTo>
                  <a:lnTo>
                    <a:pt x="428" y="40"/>
                  </a:lnTo>
                  <a:lnTo>
                    <a:pt x="430" y="35"/>
                  </a:lnTo>
                  <a:lnTo>
                    <a:pt x="433" y="34"/>
                  </a:lnTo>
                  <a:lnTo>
                    <a:pt x="436" y="34"/>
                  </a:lnTo>
                  <a:lnTo>
                    <a:pt x="437" y="31"/>
                  </a:lnTo>
                  <a:lnTo>
                    <a:pt x="437" y="29"/>
                  </a:lnTo>
                  <a:lnTo>
                    <a:pt x="438" y="27"/>
                  </a:lnTo>
                  <a:lnTo>
                    <a:pt x="440" y="29"/>
                  </a:lnTo>
                  <a:lnTo>
                    <a:pt x="442" y="27"/>
                  </a:lnTo>
                  <a:lnTo>
                    <a:pt x="442" y="31"/>
                  </a:lnTo>
                  <a:lnTo>
                    <a:pt x="445" y="35"/>
                  </a:lnTo>
                  <a:lnTo>
                    <a:pt x="447" y="35"/>
                  </a:lnTo>
                  <a:lnTo>
                    <a:pt x="450" y="35"/>
                  </a:lnTo>
                  <a:lnTo>
                    <a:pt x="455" y="35"/>
                  </a:lnTo>
                  <a:lnTo>
                    <a:pt x="459" y="29"/>
                  </a:lnTo>
                  <a:lnTo>
                    <a:pt x="462" y="25"/>
                  </a:lnTo>
                  <a:lnTo>
                    <a:pt x="463" y="19"/>
                  </a:lnTo>
                  <a:lnTo>
                    <a:pt x="468" y="15"/>
                  </a:lnTo>
                  <a:lnTo>
                    <a:pt x="472" y="11"/>
                  </a:lnTo>
                  <a:lnTo>
                    <a:pt x="475" y="11"/>
                  </a:lnTo>
                  <a:lnTo>
                    <a:pt x="479" y="10"/>
                  </a:lnTo>
                  <a:lnTo>
                    <a:pt x="483" y="8"/>
                  </a:lnTo>
                  <a:lnTo>
                    <a:pt x="488" y="6"/>
                  </a:lnTo>
                  <a:lnTo>
                    <a:pt x="493" y="9"/>
                  </a:lnTo>
                  <a:lnTo>
                    <a:pt x="498" y="9"/>
                  </a:lnTo>
                  <a:lnTo>
                    <a:pt x="500" y="8"/>
                  </a:lnTo>
                  <a:lnTo>
                    <a:pt x="501" y="8"/>
                  </a:lnTo>
                  <a:lnTo>
                    <a:pt x="502" y="9"/>
                  </a:lnTo>
                  <a:lnTo>
                    <a:pt x="502" y="8"/>
                  </a:lnTo>
                  <a:lnTo>
                    <a:pt x="500" y="8"/>
                  </a:lnTo>
                  <a:lnTo>
                    <a:pt x="498" y="5"/>
                  </a:lnTo>
                  <a:lnTo>
                    <a:pt x="500" y="5"/>
                  </a:lnTo>
                  <a:lnTo>
                    <a:pt x="501" y="4"/>
                  </a:lnTo>
                  <a:lnTo>
                    <a:pt x="500" y="2"/>
                  </a:lnTo>
                  <a:lnTo>
                    <a:pt x="498" y="1"/>
                  </a:lnTo>
                  <a:lnTo>
                    <a:pt x="497" y="2"/>
                  </a:lnTo>
                  <a:lnTo>
                    <a:pt x="497" y="4"/>
                  </a:lnTo>
                  <a:lnTo>
                    <a:pt x="497" y="5"/>
                  </a:lnTo>
                  <a:lnTo>
                    <a:pt x="496" y="4"/>
                  </a:lnTo>
                  <a:lnTo>
                    <a:pt x="495" y="2"/>
                  </a:lnTo>
                  <a:lnTo>
                    <a:pt x="495" y="1"/>
                  </a:lnTo>
                  <a:lnTo>
                    <a:pt x="495" y="0"/>
                  </a:lnTo>
                  <a:lnTo>
                    <a:pt x="498" y="1"/>
                  </a:lnTo>
                  <a:lnTo>
                    <a:pt x="502" y="1"/>
                  </a:lnTo>
                  <a:lnTo>
                    <a:pt x="505" y="2"/>
                  </a:lnTo>
                  <a:lnTo>
                    <a:pt x="508" y="5"/>
                  </a:lnTo>
                  <a:lnTo>
                    <a:pt x="509" y="6"/>
                  </a:lnTo>
                  <a:lnTo>
                    <a:pt x="513" y="9"/>
                  </a:lnTo>
                  <a:lnTo>
                    <a:pt x="514" y="9"/>
                  </a:lnTo>
                  <a:lnTo>
                    <a:pt x="517" y="9"/>
                  </a:lnTo>
                  <a:lnTo>
                    <a:pt x="523" y="13"/>
                  </a:lnTo>
                  <a:lnTo>
                    <a:pt x="530" y="19"/>
                  </a:lnTo>
                  <a:lnTo>
                    <a:pt x="532" y="26"/>
                  </a:lnTo>
                  <a:lnTo>
                    <a:pt x="536" y="31"/>
                  </a:lnTo>
                  <a:lnTo>
                    <a:pt x="543" y="35"/>
                  </a:lnTo>
                  <a:lnTo>
                    <a:pt x="552" y="43"/>
                  </a:lnTo>
                  <a:lnTo>
                    <a:pt x="557" y="46"/>
                  </a:lnTo>
                  <a:lnTo>
                    <a:pt x="563" y="53"/>
                  </a:lnTo>
                  <a:lnTo>
                    <a:pt x="567" y="56"/>
                  </a:lnTo>
                  <a:lnTo>
                    <a:pt x="572" y="61"/>
                  </a:lnTo>
                  <a:lnTo>
                    <a:pt x="574" y="68"/>
                  </a:lnTo>
                  <a:lnTo>
                    <a:pt x="584" y="77"/>
                  </a:lnTo>
                  <a:lnTo>
                    <a:pt x="597" y="81"/>
                  </a:lnTo>
                  <a:lnTo>
                    <a:pt x="602" y="83"/>
                  </a:lnTo>
                  <a:lnTo>
                    <a:pt x="607" y="86"/>
                  </a:lnTo>
                  <a:lnTo>
                    <a:pt x="614" y="95"/>
                  </a:lnTo>
                  <a:lnTo>
                    <a:pt x="618" y="102"/>
                  </a:lnTo>
                  <a:lnTo>
                    <a:pt x="622" y="108"/>
                  </a:lnTo>
                  <a:lnTo>
                    <a:pt x="623" y="110"/>
                  </a:lnTo>
                  <a:lnTo>
                    <a:pt x="625" y="112"/>
                  </a:lnTo>
                  <a:lnTo>
                    <a:pt x="631" y="119"/>
                  </a:lnTo>
                  <a:lnTo>
                    <a:pt x="637" y="123"/>
                  </a:lnTo>
                  <a:lnTo>
                    <a:pt x="636" y="127"/>
                  </a:lnTo>
                  <a:lnTo>
                    <a:pt x="639" y="131"/>
                  </a:lnTo>
                  <a:lnTo>
                    <a:pt x="648" y="140"/>
                  </a:lnTo>
                  <a:lnTo>
                    <a:pt x="653" y="142"/>
                  </a:lnTo>
                  <a:lnTo>
                    <a:pt x="661" y="145"/>
                  </a:lnTo>
                  <a:lnTo>
                    <a:pt x="667" y="148"/>
                  </a:lnTo>
                  <a:lnTo>
                    <a:pt x="676" y="154"/>
                  </a:lnTo>
                  <a:lnTo>
                    <a:pt x="679" y="157"/>
                  </a:lnTo>
                  <a:lnTo>
                    <a:pt x="678" y="161"/>
                  </a:lnTo>
                  <a:lnTo>
                    <a:pt x="680" y="165"/>
                  </a:lnTo>
                  <a:lnTo>
                    <a:pt x="688" y="170"/>
                  </a:lnTo>
                  <a:lnTo>
                    <a:pt x="695" y="174"/>
                  </a:lnTo>
                  <a:lnTo>
                    <a:pt x="704" y="179"/>
                  </a:lnTo>
                  <a:lnTo>
                    <a:pt x="712" y="188"/>
                  </a:lnTo>
                  <a:lnTo>
                    <a:pt x="718" y="201"/>
                  </a:lnTo>
                  <a:lnTo>
                    <a:pt x="735" y="213"/>
                  </a:lnTo>
                  <a:lnTo>
                    <a:pt x="742" y="218"/>
                  </a:lnTo>
                  <a:lnTo>
                    <a:pt x="745" y="224"/>
                  </a:lnTo>
                  <a:lnTo>
                    <a:pt x="748" y="230"/>
                  </a:lnTo>
                  <a:lnTo>
                    <a:pt x="756" y="231"/>
                  </a:lnTo>
                  <a:lnTo>
                    <a:pt x="760" y="234"/>
                  </a:lnTo>
                  <a:lnTo>
                    <a:pt x="763" y="239"/>
                  </a:lnTo>
                  <a:lnTo>
                    <a:pt x="767" y="242"/>
                  </a:lnTo>
                  <a:lnTo>
                    <a:pt x="767" y="246"/>
                  </a:lnTo>
                  <a:lnTo>
                    <a:pt x="764" y="247"/>
                  </a:lnTo>
                  <a:lnTo>
                    <a:pt x="760" y="248"/>
                  </a:lnTo>
                  <a:lnTo>
                    <a:pt x="759" y="254"/>
                  </a:lnTo>
                  <a:lnTo>
                    <a:pt x="762" y="258"/>
                  </a:lnTo>
                  <a:lnTo>
                    <a:pt x="768" y="263"/>
                  </a:lnTo>
                  <a:lnTo>
                    <a:pt x="772" y="272"/>
                  </a:lnTo>
                  <a:lnTo>
                    <a:pt x="773" y="277"/>
                  </a:lnTo>
                  <a:lnTo>
                    <a:pt x="773" y="284"/>
                  </a:lnTo>
                  <a:lnTo>
                    <a:pt x="773" y="286"/>
                  </a:lnTo>
                  <a:lnTo>
                    <a:pt x="777" y="290"/>
                  </a:lnTo>
                  <a:lnTo>
                    <a:pt x="784" y="290"/>
                  </a:lnTo>
                  <a:lnTo>
                    <a:pt x="785" y="293"/>
                  </a:lnTo>
                  <a:lnTo>
                    <a:pt x="788" y="299"/>
                  </a:lnTo>
                  <a:lnTo>
                    <a:pt x="788" y="306"/>
                  </a:lnTo>
                  <a:lnTo>
                    <a:pt x="789" y="311"/>
                  </a:lnTo>
                  <a:lnTo>
                    <a:pt x="792" y="315"/>
                  </a:lnTo>
                  <a:lnTo>
                    <a:pt x="796" y="320"/>
                  </a:lnTo>
                  <a:lnTo>
                    <a:pt x="801" y="322"/>
                  </a:lnTo>
                  <a:lnTo>
                    <a:pt x="802" y="323"/>
                  </a:lnTo>
                  <a:lnTo>
                    <a:pt x="803" y="323"/>
                  </a:lnTo>
                  <a:lnTo>
                    <a:pt x="807" y="320"/>
                  </a:lnTo>
                  <a:lnTo>
                    <a:pt x="810" y="320"/>
                  </a:lnTo>
                  <a:lnTo>
                    <a:pt x="814" y="322"/>
                  </a:lnTo>
                  <a:lnTo>
                    <a:pt x="815" y="322"/>
                  </a:lnTo>
                  <a:lnTo>
                    <a:pt x="818" y="322"/>
                  </a:lnTo>
                  <a:lnTo>
                    <a:pt x="823" y="322"/>
                  </a:lnTo>
                  <a:lnTo>
                    <a:pt x="828" y="320"/>
                  </a:lnTo>
                  <a:lnTo>
                    <a:pt x="836" y="320"/>
                  </a:lnTo>
                  <a:lnTo>
                    <a:pt x="843" y="322"/>
                  </a:lnTo>
                  <a:lnTo>
                    <a:pt x="844" y="323"/>
                  </a:lnTo>
                  <a:lnTo>
                    <a:pt x="847" y="324"/>
                  </a:lnTo>
                  <a:lnTo>
                    <a:pt x="848" y="324"/>
                  </a:lnTo>
                  <a:lnTo>
                    <a:pt x="853" y="327"/>
                  </a:lnTo>
                  <a:lnTo>
                    <a:pt x="858" y="324"/>
                  </a:lnTo>
                  <a:lnTo>
                    <a:pt x="864" y="327"/>
                  </a:lnTo>
                  <a:lnTo>
                    <a:pt x="866" y="328"/>
                  </a:lnTo>
                  <a:lnTo>
                    <a:pt x="872" y="326"/>
                  </a:lnTo>
                  <a:lnTo>
                    <a:pt x="874" y="327"/>
                  </a:lnTo>
                  <a:lnTo>
                    <a:pt x="879" y="328"/>
                  </a:lnTo>
                  <a:lnTo>
                    <a:pt x="885" y="332"/>
                  </a:lnTo>
                  <a:lnTo>
                    <a:pt x="889" y="335"/>
                  </a:lnTo>
                  <a:lnTo>
                    <a:pt x="894" y="335"/>
                  </a:lnTo>
                  <a:lnTo>
                    <a:pt x="900" y="337"/>
                  </a:lnTo>
                  <a:lnTo>
                    <a:pt x="904" y="344"/>
                  </a:lnTo>
                  <a:lnTo>
                    <a:pt x="907" y="348"/>
                  </a:lnTo>
                  <a:lnTo>
                    <a:pt x="912" y="352"/>
                  </a:lnTo>
                  <a:lnTo>
                    <a:pt x="913" y="356"/>
                  </a:lnTo>
                  <a:lnTo>
                    <a:pt x="921" y="362"/>
                  </a:lnTo>
                  <a:lnTo>
                    <a:pt x="923" y="366"/>
                  </a:lnTo>
                  <a:lnTo>
                    <a:pt x="921" y="373"/>
                  </a:lnTo>
                  <a:lnTo>
                    <a:pt x="921" y="375"/>
                  </a:lnTo>
                  <a:lnTo>
                    <a:pt x="921" y="381"/>
                  </a:lnTo>
                  <a:lnTo>
                    <a:pt x="924" y="382"/>
                  </a:lnTo>
                  <a:lnTo>
                    <a:pt x="930" y="386"/>
                  </a:lnTo>
                  <a:lnTo>
                    <a:pt x="937" y="387"/>
                  </a:lnTo>
                  <a:lnTo>
                    <a:pt x="945" y="387"/>
                  </a:lnTo>
                  <a:lnTo>
                    <a:pt x="947" y="388"/>
                  </a:lnTo>
                  <a:lnTo>
                    <a:pt x="950" y="392"/>
                  </a:lnTo>
                  <a:lnTo>
                    <a:pt x="946" y="400"/>
                  </a:lnTo>
                  <a:lnTo>
                    <a:pt x="945" y="402"/>
                  </a:lnTo>
                  <a:lnTo>
                    <a:pt x="941" y="404"/>
                  </a:lnTo>
                  <a:lnTo>
                    <a:pt x="940" y="411"/>
                  </a:lnTo>
                  <a:lnTo>
                    <a:pt x="940" y="417"/>
                  </a:lnTo>
                  <a:lnTo>
                    <a:pt x="944" y="421"/>
                  </a:lnTo>
                  <a:lnTo>
                    <a:pt x="950" y="424"/>
                  </a:lnTo>
                  <a:lnTo>
                    <a:pt x="953" y="424"/>
                  </a:lnTo>
                  <a:lnTo>
                    <a:pt x="958" y="426"/>
                  </a:lnTo>
                  <a:lnTo>
                    <a:pt x="959" y="428"/>
                  </a:lnTo>
                  <a:lnTo>
                    <a:pt x="961" y="428"/>
                  </a:lnTo>
                  <a:lnTo>
                    <a:pt x="964" y="429"/>
                  </a:lnTo>
                  <a:lnTo>
                    <a:pt x="967" y="433"/>
                  </a:lnTo>
                  <a:lnTo>
                    <a:pt x="970" y="436"/>
                  </a:lnTo>
                  <a:lnTo>
                    <a:pt x="972" y="437"/>
                  </a:lnTo>
                  <a:lnTo>
                    <a:pt x="975" y="438"/>
                  </a:lnTo>
                  <a:lnTo>
                    <a:pt x="974" y="440"/>
                  </a:lnTo>
                  <a:lnTo>
                    <a:pt x="971" y="443"/>
                  </a:lnTo>
                  <a:lnTo>
                    <a:pt x="971" y="445"/>
                  </a:lnTo>
                  <a:lnTo>
                    <a:pt x="968" y="447"/>
                  </a:lnTo>
                  <a:lnTo>
                    <a:pt x="967" y="450"/>
                  </a:lnTo>
                  <a:lnTo>
                    <a:pt x="950" y="485"/>
                  </a:lnTo>
                  <a:lnTo>
                    <a:pt x="937" y="547"/>
                  </a:lnTo>
                  <a:lnTo>
                    <a:pt x="919" y="628"/>
                  </a:lnTo>
                  <a:lnTo>
                    <a:pt x="907" y="683"/>
                  </a:lnTo>
                  <a:lnTo>
                    <a:pt x="934" y="713"/>
                  </a:lnTo>
                  <a:lnTo>
                    <a:pt x="1030" y="777"/>
                  </a:lnTo>
                  <a:lnTo>
                    <a:pt x="1044" y="785"/>
                  </a:lnTo>
                  <a:lnTo>
                    <a:pt x="1042" y="817"/>
                  </a:lnTo>
                  <a:lnTo>
                    <a:pt x="1044" y="836"/>
                  </a:lnTo>
                  <a:lnTo>
                    <a:pt x="1042" y="847"/>
                  </a:lnTo>
                  <a:lnTo>
                    <a:pt x="1052" y="851"/>
                  </a:lnTo>
                  <a:lnTo>
                    <a:pt x="1052" y="852"/>
                  </a:lnTo>
                  <a:lnTo>
                    <a:pt x="1055" y="855"/>
                  </a:lnTo>
                  <a:lnTo>
                    <a:pt x="1056" y="857"/>
                  </a:lnTo>
                  <a:lnTo>
                    <a:pt x="1059" y="858"/>
                  </a:lnTo>
                  <a:lnTo>
                    <a:pt x="1061" y="860"/>
                  </a:lnTo>
                  <a:lnTo>
                    <a:pt x="1063" y="865"/>
                  </a:lnTo>
                  <a:lnTo>
                    <a:pt x="1063" y="866"/>
                  </a:lnTo>
                  <a:lnTo>
                    <a:pt x="1065" y="875"/>
                  </a:lnTo>
                  <a:lnTo>
                    <a:pt x="1068" y="886"/>
                  </a:lnTo>
                  <a:lnTo>
                    <a:pt x="1071" y="898"/>
                  </a:lnTo>
                  <a:lnTo>
                    <a:pt x="1073" y="908"/>
                  </a:lnTo>
                  <a:lnTo>
                    <a:pt x="1076" y="919"/>
                  </a:lnTo>
                  <a:lnTo>
                    <a:pt x="1078" y="929"/>
                  </a:lnTo>
                  <a:lnTo>
                    <a:pt x="1077" y="932"/>
                  </a:lnTo>
                  <a:lnTo>
                    <a:pt x="1076" y="940"/>
                  </a:lnTo>
                  <a:lnTo>
                    <a:pt x="1072" y="950"/>
                  </a:lnTo>
                  <a:lnTo>
                    <a:pt x="1069" y="961"/>
                  </a:lnTo>
                  <a:lnTo>
                    <a:pt x="1068" y="963"/>
                  </a:lnTo>
                  <a:lnTo>
                    <a:pt x="1067" y="966"/>
                  </a:lnTo>
                  <a:lnTo>
                    <a:pt x="1064" y="968"/>
                  </a:lnTo>
                  <a:lnTo>
                    <a:pt x="1063" y="971"/>
                  </a:lnTo>
                  <a:lnTo>
                    <a:pt x="1061" y="974"/>
                  </a:lnTo>
                  <a:lnTo>
                    <a:pt x="1060" y="978"/>
                  </a:lnTo>
                  <a:lnTo>
                    <a:pt x="1061" y="981"/>
                  </a:lnTo>
                  <a:lnTo>
                    <a:pt x="1061" y="984"/>
                  </a:lnTo>
                  <a:lnTo>
                    <a:pt x="1063" y="988"/>
                  </a:lnTo>
                  <a:lnTo>
                    <a:pt x="1064" y="991"/>
                  </a:lnTo>
                  <a:lnTo>
                    <a:pt x="1065" y="993"/>
                  </a:lnTo>
                  <a:lnTo>
                    <a:pt x="1068" y="996"/>
                  </a:lnTo>
                  <a:lnTo>
                    <a:pt x="1071" y="997"/>
                  </a:lnTo>
                  <a:lnTo>
                    <a:pt x="1073" y="998"/>
                  </a:lnTo>
                  <a:lnTo>
                    <a:pt x="1077" y="1000"/>
                  </a:lnTo>
                  <a:lnTo>
                    <a:pt x="1078" y="1001"/>
                  </a:lnTo>
                  <a:lnTo>
                    <a:pt x="1080" y="1005"/>
                  </a:lnTo>
                  <a:lnTo>
                    <a:pt x="1080" y="1009"/>
                  </a:lnTo>
                  <a:lnTo>
                    <a:pt x="1081" y="1012"/>
                  </a:lnTo>
                  <a:lnTo>
                    <a:pt x="1084" y="1014"/>
                  </a:lnTo>
                  <a:lnTo>
                    <a:pt x="1085" y="1017"/>
                  </a:lnTo>
                  <a:lnTo>
                    <a:pt x="1086" y="1019"/>
                  </a:lnTo>
                  <a:lnTo>
                    <a:pt x="1086" y="1023"/>
                  </a:lnTo>
                  <a:lnTo>
                    <a:pt x="1088" y="1026"/>
                  </a:lnTo>
                  <a:lnTo>
                    <a:pt x="1088" y="1030"/>
                  </a:lnTo>
                  <a:lnTo>
                    <a:pt x="1089" y="1034"/>
                  </a:lnTo>
                  <a:lnTo>
                    <a:pt x="1090" y="1036"/>
                  </a:lnTo>
                  <a:lnTo>
                    <a:pt x="1091" y="1039"/>
                  </a:lnTo>
                  <a:lnTo>
                    <a:pt x="1095" y="1040"/>
                  </a:lnTo>
                  <a:lnTo>
                    <a:pt x="1099" y="1040"/>
                  </a:lnTo>
                  <a:lnTo>
                    <a:pt x="1102" y="1042"/>
                  </a:lnTo>
                  <a:lnTo>
                    <a:pt x="1106" y="1042"/>
                  </a:lnTo>
                  <a:lnTo>
                    <a:pt x="1110" y="1043"/>
                  </a:lnTo>
                  <a:lnTo>
                    <a:pt x="1112" y="1044"/>
                  </a:lnTo>
                  <a:lnTo>
                    <a:pt x="1115" y="1046"/>
                  </a:lnTo>
                  <a:lnTo>
                    <a:pt x="1118" y="1047"/>
                  </a:lnTo>
                  <a:lnTo>
                    <a:pt x="1120" y="1050"/>
                  </a:lnTo>
                  <a:lnTo>
                    <a:pt x="1123" y="1050"/>
                  </a:lnTo>
                  <a:lnTo>
                    <a:pt x="1123" y="1057"/>
                  </a:lnTo>
                  <a:lnTo>
                    <a:pt x="1124" y="1068"/>
                  </a:lnTo>
                  <a:lnTo>
                    <a:pt x="1126" y="1078"/>
                  </a:lnTo>
                  <a:lnTo>
                    <a:pt x="1126" y="1084"/>
                  </a:lnTo>
                  <a:lnTo>
                    <a:pt x="1107" y="1085"/>
                  </a:lnTo>
                  <a:lnTo>
                    <a:pt x="966" y="1099"/>
                  </a:lnTo>
                  <a:lnTo>
                    <a:pt x="907" y="1106"/>
                  </a:lnTo>
                  <a:lnTo>
                    <a:pt x="796" y="1132"/>
                  </a:lnTo>
                  <a:lnTo>
                    <a:pt x="712" y="1150"/>
                  </a:lnTo>
                  <a:lnTo>
                    <a:pt x="667" y="1152"/>
                  </a:lnTo>
                  <a:lnTo>
                    <a:pt x="665" y="1152"/>
                  </a:lnTo>
                  <a:lnTo>
                    <a:pt x="648" y="1152"/>
                  </a:lnTo>
                  <a:lnTo>
                    <a:pt x="513" y="1153"/>
                  </a:lnTo>
                  <a:lnTo>
                    <a:pt x="487" y="1124"/>
                  </a:lnTo>
                  <a:lnTo>
                    <a:pt x="464" y="1125"/>
                  </a:lnTo>
                  <a:lnTo>
                    <a:pt x="417" y="1135"/>
                  </a:lnTo>
                  <a:lnTo>
                    <a:pt x="409" y="1156"/>
                  </a:lnTo>
                  <a:lnTo>
                    <a:pt x="322" y="1156"/>
                  </a:lnTo>
                  <a:lnTo>
                    <a:pt x="313" y="1150"/>
                  </a:lnTo>
                  <a:lnTo>
                    <a:pt x="284" y="1137"/>
                  </a:lnTo>
                  <a:lnTo>
                    <a:pt x="280" y="1141"/>
                  </a:lnTo>
                  <a:lnTo>
                    <a:pt x="243" y="1135"/>
                  </a:lnTo>
                  <a:lnTo>
                    <a:pt x="243" y="1156"/>
                  </a:lnTo>
                  <a:lnTo>
                    <a:pt x="135" y="1157"/>
                  </a:lnTo>
                  <a:lnTo>
                    <a:pt x="133" y="1153"/>
                  </a:lnTo>
                  <a:lnTo>
                    <a:pt x="135" y="1148"/>
                  </a:lnTo>
                  <a:lnTo>
                    <a:pt x="135" y="1139"/>
                  </a:lnTo>
                  <a:lnTo>
                    <a:pt x="135" y="951"/>
                  </a:lnTo>
                  <a:lnTo>
                    <a:pt x="140" y="946"/>
                  </a:lnTo>
                  <a:lnTo>
                    <a:pt x="144" y="933"/>
                  </a:lnTo>
                  <a:lnTo>
                    <a:pt x="165" y="921"/>
                  </a:lnTo>
                  <a:lnTo>
                    <a:pt x="172" y="917"/>
                  </a:lnTo>
                  <a:lnTo>
                    <a:pt x="182" y="906"/>
                  </a:lnTo>
                  <a:lnTo>
                    <a:pt x="192" y="898"/>
                  </a:lnTo>
                  <a:lnTo>
                    <a:pt x="165" y="878"/>
                  </a:lnTo>
                  <a:lnTo>
                    <a:pt x="158" y="875"/>
                  </a:lnTo>
                  <a:lnTo>
                    <a:pt x="136" y="873"/>
                  </a:lnTo>
                  <a:lnTo>
                    <a:pt x="111" y="861"/>
                  </a:lnTo>
                  <a:lnTo>
                    <a:pt x="0" y="608"/>
                  </a:lnTo>
                  <a:lnTo>
                    <a:pt x="0" y="607"/>
                  </a:lnTo>
                  <a:lnTo>
                    <a:pt x="0" y="606"/>
                  </a:lnTo>
                  <a:lnTo>
                    <a:pt x="1" y="602"/>
                  </a:lnTo>
                  <a:lnTo>
                    <a:pt x="2" y="602"/>
                  </a:lnTo>
                  <a:lnTo>
                    <a:pt x="5" y="599"/>
                  </a:lnTo>
                  <a:lnTo>
                    <a:pt x="8" y="598"/>
                  </a:lnTo>
                  <a:lnTo>
                    <a:pt x="9" y="59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655" y="3592"/>
              <a:ext cx="344" cy="415"/>
            </a:xfrm>
            <a:custGeom>
              <a:avLst/>
              <a:gdLst>
                <a:gd name="T0" fmla="*/ 291 w 344"/>
                <a:gd name="T1" fmla="*/ 4 h 415"/>
                <a:gd name="T2" fmla="*/ 289 w 344"/>
                <a:gd name="T3" fmla="*/ 17 h 415"/>
                <a:gd name="T4" fmla="*/ 279 w 344"/>
                <a:gd name="T5" fmla="*/ 38 h 415"/>
                <a:gd name="T6" fmla="*/ 291 w 344"/>
                <a:gd name="T7" fmla="*/ 72 h 415"/>
                <a:gd name="T8" fmla="*/ 293 w 344"/>
                <a:gd name="T9" fmla="*/ 110 h 415"/>
                <a:gd name="T10" fmla="*/ 297 w 344"/>
                <a:gd name="T11" fmla="*/ 136 h 415"/>
                <a:gd name="T12" fmla="*/ 289 w 344"/>
                <a:gd name="T13" fmla="*/ 179 h 415"/>
                <a:gd name="T14" fmla="*/ 289 w 344"/>
                <a:gd name="T15" fmla="*/ 207 h 415"/>
                <a:gd name="T16" fmla="*/ 300 w 344"/>
                <a:gd name="T17" fmla="*/ 253 h 415"/>
                <a:gd name="T18" fmla="*/ 344 w 344"/>
                <a:gd name="T19" fmla="*/ 283 h 415"/>
                <a:gd name="T20" fmla="*/ 330 w 344"/>
                <a:gd name="T21" fmla="*/ 325 h 415"/>
                <a:gd name="T22" fmla="*/ 310 w 344"/>
                <a:gd name="T23" fmla="*/ 356 h 415"/>
                <a:gd name="T24" fmla="*/ 272 w 344"/>
                <a:gd name="T25" fmla="*/ 353 h 415"/>
                <a:gd name="T26" fmla="*/ 258 w 344"/>
                <a:gd name="T27" fmla="*/ 387 h 415"/>
                <a:gd name="T28" fmla="*/ 245 w 344"/>
                <a:gd name="T29" fmla="*/ 389 h 415"/>
                <a:gd name="T30" fmla="*/ 230 w 344"/>
                <a:gd name="T31" fmla="*/ 390 h 415"/>
                <a:gd name="T32" fmla="*/ 217 w 344"/>
                <a:gd name="T33" fmla="*/ 391 h 415"/>
                <a:gd name="T34" fmla="*/ 199 w 344"/>
                <a:gd name="T35" fmla="*/ 391 h 415"/>
                <a:gd name="T36" fmla="*/ 188 w 344"/>
                <a:gd name="T37" fmla="*/ 393 h 415"/>
                <a:gd name="T38" fmla="*/ 181 w 344"/>
                <a:gd name="T39" fmla="*/ 394 h 415"/>
                <a:gd name="T40" fmla="*/ 165 w 344"/>
                <a:gd name="T41" fmla="*/ 395 h 415"/>
                <a:gd name="T42" fmla="*/ 158 w 344"/>
                <a:gd name="T43" fmla="*/ 397 h 415"/>
                <a:gd name="T44" fmla="*/ 152 w 344"/>
                <a:gd name="T45" fmla="*/ 398 h 415"/>
                <a:gd name="T46" fmla="*/ 145 w 344"/>
                <a:gd name="T47" fmla="*/ 398 h 415"/>
                <a:gd name="T48" fmla="*/ 137 w 344"/>
                <a:gd name="T49" fmla="*/ 399 h 415"/>
                <a:gd name="T50" fmla="*/ 132 w 344"/>
                <a:gd name="T51" fmla="*/ 400 h 415"/>
                <a:gd name="T52" fmla="*/ 118 w 344"/>
                <a:gd name="T53" fmla="*/ 402 h 415"/>
                <a:gd name="T54" fmla="*/ 110 w 344"/>
                <a:gd name="T55" fmla="*/ 403 h 415"/>
                <a:gd name="T56" fmla="*/ 102 w 344"/>
                <a:gd name="T57" fmla="*/ 403 h 415"/>
                <a:gd name="T58" fmla="*/ 97 w 344"/>
                <a:gd name="T59" fmla="*/ 404 h 415"/>
                <a:gd name="T60" fmla="*/ 90 w 344"/>
                <a:gd name="T61" fmla="*/ 406 h 415"/>
                <a:gd name="T62" fmla="*/ 85 w 344"/>
                <a:gd name="T63" fmla="*/ 407 h 415"/>
                <a:gd name="T64" fmla="*/ 76 w 344"/>
                <a:gd name="T65" fmla="*/ 408 h 415"/>
                <a:gd name="T66" fmla="*/ 72 w 344"/>
                <a:gd name="T67" fmla="*/ 408 h 415"/>
                <a:gd name="T68" fmla="*/ 60 w 344"/>
                <a:gd name="T69" fmla="*/ 411 h 415"/>
                <a:gd name="T70" fmla="*/ 51 w 344"/>
                <a:gd name="T71" fmla="*/ 412 h 415"/>
                <a:gd name="T72" fmla="*/ 42 w 344"/>
                <a:gd name="T73" fmla="*/ 414 h 415"/>
                <a:gd name="T74" fmla="*/ 22 w 344"/>
                <a:gd name="T75" fmla="*/ 415 h 415"/>
                <a:gd name="T76" fmla="*/ 12 w 344"/>
                <a:gd name="T77" fmla="*/ 389 h 415"/>
                <a:gd name="T78" fmla="*/ 3 w 344"/>
                <a:gd name="T79" fmla="*/ 369 h 415"/>
                <a:gd name="T80" fmla="*/ 9 w 344"/>
                <a:gd name="T81" fmla="*/ 326 h 415"/>
                <a:gd name="T82" fmla="*/ 26 w 344"/>
                <a:gd name="T83" fmla="*/ 291 h 415"/>
                <a:gd name="T84" fmla="*/ 24 w 344"/>
                <a:gd name="T85" fmla="*/ 242 h 415"/>
                <a:gd name="T86" fmla="*/ 30 w 344"/>
                <a:gd name="T87" fmla="*/ 209 h 415"/>
                <a:gd name="T88" fmla="*/ 48 w 344"/>
                <a:gd name="T89" fmla="*/ 178 h 415"/>
                <a:gd name="T90" fmla="*/ 55 w 344"/>
                <a:gd name="T91" fmla="*/ 147 h 415"/>
                <a:gd name="T92" fmla="*/ 68 w 344"/>
                <a:gd name="T93" fmla="*/ 115 h 415"/>
                <a:gd name="T94" fmla="*/ 78 w 344"/>
                <a:gd name="T95" fmla="*/ 67 h 415"/>
                <a:gd name="T96" fmla="*/ 98 w 344"/>
                <a:gd name="T97" fmla="*/ 41 h 415"/>
                <a:gd name="T98" fmla="*/ 118 w 344"/>
                <a:gd name="T99" fmla="*/ 26 h 415"/>
                <a:gd name="T100" fmla="*/ 212 w 344"/>
                <a:gd name="T101" fmla="*/ 1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15">
                  <a:moveTo>
                    <a:pt x="260" y="13"/>
                  </a:moveTo>
                  <a:lnTo>
                    <a:pt x="280" y="0"/>
                  </a:lnTo>
                  <a:lnTo>
                    <a:pt x="283" y="0"/>
                  </a:lnTo>
                  <a:lnTo>
                    <a:pt x="291" y="4"/>
                  </a:lnTo>
                  <a:lnTo>
                    <a:pt x="285" y="8"/>
                  </a:lnTo>
                  <a:lnTo>
                    <a:pt x="284" y="12"/>
                  </a:lnTo>
                  <a:lnTo>
                    <a:pt x="288" y="13"/>
                  </a:lnTo>
                  <a:lnTo>
                    <a:pt x="289" y="17"/>
                  </a:lnTo>
                  <a:lnTo>
                    <a:pt x="280" y="22"/>
                  </a:lnTo>
                  <a:lnTo>
                    <a:pt x="275" y="26"/>
                  </a:lnTo>
                  <a:lnTo>
                    <a:pt x="275" y="34"/>
                  </a:lnTo>
                  <a:lnTo>
                    <a:pt x="279" y="38"/>
                  </a:lnTo>
                  <a:lnTo>
                    <a:pt x="285" y="38"/>
                  </a:lnTo>
                  <a:lnTo>
                    <a:pt x="288" y="46"/>
                  </a:lnTo>
                  <a:lnTo>
                    <a:pt x="289" y="58"/>
                  </a:lnTo>
                  <a:lnTo>
                    <a:pt x="291" y="72"/>
                  </a:lnTo>
                  <a:lnTo>
                    <a:pt x="297" y="84"/>
                  </a:lnTo>
                  <a:lnTo>
                    <a:pt x="305" y="93"/>
                  </a:lnTo>
                  <a:lnTo>
                    <a:pt x="298" y="103"/>
                  </a:lnTo>
                  <a:lnTo>
                    <a:pt x="293" y="110"/>
                  </a:lnTo>
                  <a:lnTo>
                    <a:pt x="292" y="118"/>
                  </a:lnTo>
                  <a:lnTo>
                    <a:pt x="296" y="123"/>
                  </a:lnTo>
                  <a:lnTo>
                    <a:pt x="297" y="132"/>
                  </a:lnTo>
                  <a:lnTo>
                    <a:pt x="297" y="136"/>
                  </a:lnTo>
                  <a:lnTo>
                    <a:pt x="305" y="141"/>
                  </a:lnTo>
                  <a:lnTo>
                    <a:pt x="298" y="157"/>
                  </a:lnTo>
                  <a:lnTo>
                    <a:pt x="294" y="167"/>
                  </a:lnTo>
                  <a:lnTo>
                    <a:pt x="289" y="179"/>
                  </a:lnTo>
                  <a:lnTo>
                    <a:pt x="287" y="187"/>
                  </a:lnTo>
                  <a:lnTo>
                    <a:pt x="287" y="194"/>
                  </a:lnTo>
                  <a:lnTo>
                    <a:pt x="288" y="200"/>
                  </a:lnTo>
                  <a:lnTo>
                    <a:pt x="289" y="207"/>
                  </a:lnTo>
                  <a:lnTo>
                    <a:pt x="292" y="211"/>
                  </a:lnTo>
                  <a:lnTo>
                    <a:pt x="296" y="226"/>
                  </a:lnTo>
                  <a:lnTo>
                    <a:pt x="298" y="239"/>
                  </a:lnTo>
                  <a:lnTo>
                    <a:pt x="300" y="253"/>
                  </a:lnTo>
                  <a:lnTo>
                    <a:pt x="304" y="263"/>
                  </a:lnTo>
                  <a:lnTo>
                    <a:pt x="315" y="271"/>
                  </a:lnTo>
                  <a:lnTo>
                    <a:pt x="330" y="279"/>
                  </a:lnTo>
                  <a:lnTo>
                    <a:pt x="344" y="283"/>
                  </a:lnTo>
                  <a:lnTo>
                    <a:pt x="340" y="293"/>
                  </a:lnTo>
                  <a:lnTo>
                    <a:pt x="342" y="304"/>
                  </a:lnTo>
                  <a:lnTo>
                    <a:pt x="336" y="317"/>
                  </a:lnTo>
                  <a:lnTo>
                    <a:pt x="330" y="325"/>
                  </a:lnTo>
                  <a:lnTo>
                    <a:pt x="325" y="334"/>
                  </a:lnTo>
                  <a:lnTo>
                    <a:pt x="318" y="343"/>
                  </a:lnTo>
                  <a:lnTo>
                    <a:pt x="314" y="349"/>
                  </a:lnTo>
                  <a:lnTo>
                    <a:pt x="310" y="356"/>
                  </a:lnTo>
                  <a:lnTo>
                    <a:pt x="301" y="355"/>
                  </a:lnTo>
                  <a:lnTo>
                    <a:pt x="292" y="355"/>
                  </a:lnTo>
                  <a:lnTo>
                    <a:pt x="284" y="355"/>
                  </a:lnTo>
                  <a:lnTo>
                    <a:pt x="272" y="353"/>
                  </a:lnTo>
                  <a:lnTo>
                    <a:pt x="262" y="351"/>
                  </a:lnTo>
                  <a:lnTo>
                    <a:pt x="260" y="359"/>
                  </a:lnTo>
                  <a:lnTo>
                    <a:pt x="259" y="368"/>
                  </a:lnTo>
                  <a:lnTo>
                    <a:pt x="258" y="387"/>
                  </a:lnTo>
                  <a:lnTo>
                    <a:pt x="250" y="387"/>
                  </a:lnTo>
                  <a:lnTo>
                    <a:pt x="250" y="389"/>
                  </a:lnTo>
                  <a:lnTo>
                    <a:pt x="245" y="389"/>
                  </a:lnTo>
                  <a:lnTo>
                    <a:pt x="245" y="389"/>
                  </a:lnTo>
                  <a:lnTo>
                    <a:pt x="237" y="389"/>
                  </a:lnTo>
                  <a:lnTo>
                    <a:pt x="236" y="389"/>
                  </a:lnTo>
                  <a:lnTo>
                    <a:pt x="230" y="389"/>
                  </a:lnTo>
                  <a:lnTo>
                    <a:pt x="230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17" y="390"/>
                  </a:lnTo>
                  <a:lnTo>
                    <a:pt x="217" y="391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00" y="391"/>
                  </a:lnTo>
                  <a:lnTo>
                    <a:pt x="199" y="391"/>
                  </a:lnTo>
                  <a:lnTo>
                    <a:pt x="194" y="391"/>
                  </a:lnTo>
                  <a:lnTo>
                    <a:pt x="194" y="393"/>
                  </a:lnTo>
                  <a:lnTo>
                    <a:pt x="190" y="393"/>
                  </a:lnTo>
                  <a:lnTo>
                    <a:pt x="188" y="393"/>
                  </a:lnTo>
                  <a:lnTo>
                    <a:pt x="186" y="393"/>
                  </a:lnTo>
                  <a:lnTo>
                    <a:pt x="186" y="394"/>
                  </a:lnTo>
                  <a:lnTo>
                    <a:pt x="182" y="394"/>
                  </a:lnTo>
                  <a:lnTo>
                    <a:pt x="181" y="394"/>
                  </a:lnTo>
                  <a:lnTo>
                    <a:pt x="174" y="394"/>
                  </a:lnTo>
                  <a:lnTo>
                    <a:pt x="174" y="395"/>
                  </a:lnTo>
                  <a:lnTo>
                    <a:pt x="166" y="395"/>
                  </a:lnTo>
                  <a:lnTo>
                    <a:pt x="165" y="395"/>
                  </a:lnTo>
                  <a:lnTo>
                    <a:pt x="164" y="395"/>
                  </a:lnTo>
                  <a:lnTo>
                    <a:pt x="162" y="397"/>
                  </a:lnTo>
                  <a:lnTo>
                    <a:pt x="160" y="397"/>
                  </a:lnTo>
                  <a:lnTo>
                    <a:pt x="158" y="397"/>
                  </a:lnTo>
                  <a:lnTo>
                    <a:pt x="156" y="397"/>
                  </a:lnTo>
                  <a:lnTo>
                    <a:pt x="156" y="397"/>
                  </a:lnTo>
                  <a:lnTo>
                    <a:pt x="152" y="397"/>
                  </a:lnTo>
                  <a:lnTo>
                    <a:pt x="152" y="398"/>
                  </a:lnTo>
                  <a:lnTo>
                    <a:pt x="149" y="398"/>
                  </a:lnTo>
                  <a:lnTo>
                    <a:pt x="149" y="398"/>
                  </a:lnTo>
                  <a:lnTo>
                    <a:pt x="147" y="398"/>
                  </a:lnTo>
                  <a:lnTo>
                    <a:pt x="145" y="398"/>
                  </a:lnTo>
                  <a:lnTo>
                    <a:pt x="143" y="398"/>
                  </a:lnTo>
                  <a:lnTo>
                    <a:pt x="143" y="399"/>
                  </a:lnTo>
                  <a:lnTo>
                    <a:pt x="137" y="399"/>
                  </a:lnTo>
                  <a:lnTo>
                    <a:pt x="137" y="399"/>
                  </a:lnTo>
                  <a:lnTo>
                    <a:pt x="135" y="399"/>
                  </a:lnTo>
                  <a:lnTo>
                    <a:pt x="135" y="400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26" y="400"/>
                  </a:lnTo>
                  <a:lnTo>
                    <a:pt x="126" y="400"/>
                  </a:lnTo>
                  <a:lnTo>
                    <a:pt x="118" y="400"/>
                  </a:lnTo>
                  <a:lnTo>
                    <a:pt x="118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1" y="402"/>
                  </a:lnTo>
                  <a:lnTo>
                    <a:pt x="110" y="403"/>
                  </a:lnTo>
                  <a:lnTo>
                    <a:pt x="107" y="403"/>
                  </a:lnTo>
                  <a:lnTo>
                    <a:pt x="107" y="403"/>
                  </a:lnTo>
                  <a:lnTo>
                    <a:pt x="103" y="403"/>
                  </a:lnTo>
                  <a:lnTo>
                    <a:pt x="102" y="403"/>
                  </a:lnTo>
                  <a:lnTo>
                    <a:pt x="99" y="403"/>
                  </a:lnTo>
                  <a:lnTo>
                    <a:pt x="99" y="404"/>
                  </a:lnTo>
                  <a:lnTo>
                    <a:pt x="97" y="404"/>
                  </a:lnTo>
                  <a:lnTo>
                    <a:pt x="97" y="404"/>
                  </a:lnTo>
                  <a:lnTo>
                    <a:pt x="94" y="404"/>
                  </a:lnTo>
                  <a:lnTo>
                    <a:pt x="94" y="406"/>
                  </a:lnTo>
                  <a:lnTo>
                    <a:pt x="92" y="406"/>
                  </a:lnTo>
                  <a:lnTo>
                    <a:pt x="90" y="406"/>
                  </a:lnTo>
                  <a:lnTo>
                    <a:pt x="88" y="406"/>
                  </a:lnTo>
                  <a:lnTo>
                    <a:pt x="88" y="406"/>
                  </a:lnTo>
                  <a:lnTo>
                    <a:pt x="85" y="406"/>
                  </a:lnTo>
                  <a:lnTo>
                    <a:pt x="85" y="407"/>
                  </a:lnTo>
                  <a:lnTo>
                    <a:pt x="82" y="407"/>
                  </a:lnTo>
                  <a:lnTo>
                    <a:pt x="82" y="407"/>
                  </a:lnTo>
                  <a:lnTo>
                    <a:pt x="77" y="407"/>
                  </a:lnTo>
                  <a:lnTo>
                    <a:pt x="76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69" y="408"/>
                  </a:lnTo>
                  <a:lnTo>
                    <a:pt x="67" y="410"/>
                  </a:lnTo>
                  <a:lnTo>
                    <a:pt x="60" y="410"/>
                  </a:lnTo>
                  <a:lnTo>
                    <a:pt x="60" y="411"/>
                  </a:lnTo>
                  <a:lnTo>
                    <a:pt x="55" y="411"/>
                  </a:lnTo>
                  <a:lnTo>
                    <a:pt x="54" y="412"/>
                  </a:lnTo>
                  <a:lnTo>
                    <a:pt x="52" y="412"/>
                  </a:lnTo>
                  <a:lnTo>
                    <a:pt x="51" y="412"/>
                  </a:lnTo>
                  <a:lnTo>
                    <a:pt x="46" y="412"/>
                  </a:lnTo>
                  <a:lnTo>
                    <a:pt x="46" y="412"/>
                  </a:lnTo>
                  <a:lnTo>
                    <a:pt x="43" y="412"/>
                  </a:lnTo>
                  <a:lnTo>
                    <a:pt x="42" y="414"/>
                  </a:lnTo>
                  <a:lnTo>
                    <a:pt x="37" y="414"/>
                  </a:lnTo>
                  <a:lnTo>
                    <a:pt x="37" y="414"/>
                  </a:lnTo>
                  <a:lnTo>
                    <a:pt x="25" y="415"/>
                  </a:lnTo>
                  <a:lnTo>
                    <a:pt x="22" y="415"/>
                  </a:lnTo>
                  <a:lnTo>
                    <a:pt x="18" y="403"/>
                  </a:lnTo>
                  <a:lnTo>
                    <a:pt x="16" y="402"/>
                  </a:lnTo>
                  <a:lnTo>
                    <a:pt x="10" y="394"/>
                  </a:lnTo>
                  <a:lnTo>
                    <a:pt x="12" y="389"/>
                  </a:lnTo>
                  <a:lnTo>
                    <a:pt x="13" y="383"/>
                  </a:lnTo>
                  <a:lnTo>
                    <a:pt x="12" y="381"/>
                  </a:lnTo>
                  <a:lnTo>
                    <a:pt x="8" y="374"/>
                  </a:lnTo>
                  <a:lnTo>
                    <a:pt x="3" y="369"/>
                  </a:lnTo>
                  <a:lnTo>
                    <a:pt x="0" y="361"/>
                  </a:lnTo>
                  <a:lnTo>
                    <a:pt x="0" y="352"/>
                  </a:lnTo>
                  <a:lnTo>
                    <a:pt x="1" y="344"/>
                  </a:lnTo>
                  <a:lnTo>
                    <a:pt x="9" y="326"/>
                  </a:lnTo>
                  <a:lnTo>
                    <a:pt x="14" y="315"/>
                  </a:lnTo>
                  <a:lnTo>
                    <a:pt x="18" y="308"/>
                  </a:lnTo>
                  <a:lnTo>
                    <a:pt x="21" y="301"/>
                  </a:lnTo>
                  <a:lnTo>
                    <a:pt x="26" y="291"/>
                  </a:lnTo>
                  <a:lnTo>
                    <a:pt x="27" y="281"/>
                  </a:lnTo>
                  <a:lnTo>
                    <a:pt x="27" y="272"/>
                  </a:lnTo>
                  <a:lnTo>
                    <a:pt x="25" y="258"/>
                  </a:lnTo>
                  <a:lnTo>
                    <a:pt x="24" y="242"/>
                  </a:lnTo>
                  <a:lnTo>
                    <a:pt x="22" y="230"/>
                  </a:lnTo>
                  <a:lnTo>
                    <a:pt x="24" y="220"/>
                  </a:lnTo>
                  <a:lnTo>
                    <a:pt x="27" y="215"/>
                  </a:lnTo>
                  <a:lnTo>
                    <a:pt x="30" y="209"/>
                  </a:lnTo>
                  <a:lnTo>
                    <a:pt x="33" y="198"/>
                  </a:lnTo>
                  <a:lnTo>
                    <a:pt x="34" y="187"/>
                  </a:lnTo>
                  <a:lnTo>
                    <a:pt x="39" y="185"/>
                  </a:lnTo>
                  <a:lnTo>
                    <a:pt x="48" y="178"/>
                  </a:lnTo>
                  <a:lnTo>
                    <a:pt x="58" y="171"/>
                  </a:lnTo>
                  <a:lnTo>
                    <a:pt x="56" y="156"/>
                  </a:lnTo>
                  <a:lnTo>
                    <a:pt x="56" y="150"/>
                  </a:lnTo>
                  <a:lnTo>
                    <a:pt x="55" y="147"/>
                  </a:lnTo>
                  <a:lnTo>
                    <a:pt x="55" y="140"/>
                  </a:lnTo>
                  <a:lnTo>
                    <a:pt x="56" y="132"/>
                  </a:lnTo>
                  <a:lnTo>
                    <a:pt x="56" y="123"/>
                  </a:lnTo>
                  <a:lnTo>
                    <a:pt x="68" y="115"/>
                  </a:lnTo>
                  <a:lnTo>
                    <a:pt x="71" y="105"/>
                  </a:lnTo>
                  <a:lnTo>
                    <a:pt x="73" y="92"/>
                  </a:lnTo>
                  <a:lnTo>
                    <a:pt x="75" y="78"/>
                  </a:lnTo>
                  <a:lnTo>
                    <a:pt x="78" y="67"/>
                  </a:lnTo>
                  <a:lnTo>
                    <a:pt x="84" y="59"/>
                  </a:lnTo>
                  <a:lnTo>
                    <a:pt x="89" y="56"/>
                  </a:lnTo>
                  <a:lnTo>
                    <a:pt x="97" y="51"/>
                  </a:lnTo>
                  <a:lnTo>
                    <a:pt x="98" y="41"/>
                  </a:lnTo>
                  <a:lnTo>
                    <a:pt x="93" y="33"/>
                  </a:lnTo>
                  <a:lnTo>
                    <a:pt x="88" y="27"/>
                  </a:lnTo>
                  <a:lnTo>
                    <a:pt x="101" y="27"/>
                  </a:lnTo>
                  <a:lnTo>
                    <a:pt x="118" y="26"/>
                  </a:lnTo>
                  <a:lnTo>
                    <a:pt x="148" y="25"/>
                  </a:lnTo>
                  <a:lnTo>
                    <a:pt x="177" y="26"/>
                  </a:lnTo>
                  <a:lnTo>
                    <a:pt x="192" y="25"/>
                  </a:lnTo>
                  <a:lnTo>
                    <a:pt x="212" y="17"/>
                  </a:lnTo>
                  <a:lnTo>
                    <a:pt x="232" y="8"/>
                  </a:lnTo>
                  <a:lnTo>
                    <a:pt x="243" y="29"/>
                  </a:lnTo>
                  <a:lnTo>
                    <a:pt x="260" y="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668" y="1333"/>
              <a:ext cx="1165" cy="1159"/>
            </a:xfrm>
            <a:custGeom>
              <a:avLst/>
              <a:gdLst>
                <a:gd name="T0" fmla="*/ 1140 w 1165"/>
                <a:gd name="T1" fmla="*/ 111 h 1159"/>
                <a:gd name="T2" fmla="*/ 1130 w 1165"/>
                <a:gd name="T3" fmla="*/ 142 h 1159"/>
                <a:gd name="T4" fmla="*/ 1102 w 1165"/>
                <a:gd name="T5" fmla="*/ 141 h 1159"/>
                <a:gd name="T6" fmla="*/ 1076 w 1165"/>
                <a:gd name="T7" fmla="*/ 125 h 1159"/>
                <a:gd name="T8" fmla="*/ 1049 w 1165"/>
                <a:gd name="T9" fmla="*/ 133 h 1159"/>
                <a:gd name="T10" fmla="*/ 1032 w 1165"/>
                <a:gd name="T11" fmla="*/ 155 h 1159"/>
                <a:gd name="T12" fmla="*/ 1007 w 1165"/>
                <a:gd name="T13" fmla="*/ 208 h 1159"/>
                <a:gd name="T14" fmla="*/ 1043 w 1165"/>
                <a:gd name="T15" fmla="*/ 280 h 1159"/>
                <a:gd name="T16" fmla="*/ 1059 w 1165"/>
                <a:gd name="T17" fmla="*/ 305 h 1159"/>
                <a:gd name="T18" fmla="*/ 1051 w 1165"/>
                <a:gd name="T19" fmla="*/ 340 h 1159"/>
                <a:gd name="T20" fmla="*/ 1025 w 1165"/>
                <a:gd name="T21" fmla="*/ 353 h 1159"/>
                <a:gd name="T22" fmla="*/ 1021 w 1165"/>
                <a:gd name="T23" fmla="*/ 386 h 1159"/>
                <a:gd name="T24" fmla="*/ 1017 w 1165"/>
                <a:gd name="T25" fmla="*/ 421 h 1159"/>
                <a:gd name="T26" fmla="*/ 999 w 1165"/>
                <a:gd name="T27" fmla="*/ 445 h 1159"/>
                <a:gd name="T28" fmla="*/ 982 w 1165"/>
                <a:gd name="T29" fmla="*/ 472 h 1159"/>
                <a:gd name="T30" fmla="*/ 962 w 1165"/>
                <a:gd name="T31" fmla="*/ 494 h 1159"/>
                <a:gd name="T32" fmla="*/ 932 w 1165"/>
                <a:gd name="T33" fmla="*/ 487 h 1159"/>
                <a:gd name="T34" fmla="*/ 856 w 1165"/>
                <a:gd name="T35" fmla="*/ 511 h 1159"/>
                <a:gd name="T36" fmla="*/ 842 w 1165"/>
                <a:gd name="T37" fmla="*/ 540 h 1159"/>
                <a:gd name="T38" fmla="*/ 852 w 1165"/>
                <a:gd name="T39" fmla="*/ 572 h 1159"/>
                <a:gd name="T40" fmla="*/ 843 w 1165"/>
                <a:gd name="T41" fmla="*/ 612 h 1159"/>
                <a:gd name="T42" fmla="*/ 808 w 1165"/>
                <a:gd name="T43" fmla="*/ 616 h 1159"/>
                <a:gd name="T44" fmla="*/ 797 w 1165"/>
                <a:gd name="T45" fmla="*/ 645 h 1159"/>
                <a:gd name="T46" fmla="*/ 742 w 1165"/>
                <a:gd name="T47" fmla="*/ 710 h 1159"/>
                <a:gd name="T48" fmla="*/ 732 w 1165"/>
                <a:gd name="T49" fmla="*/ 764 h 1159"/>
                <a:gd name="T50" fmla="*/ 741 w 1165"/>
                <a:gd name="T51" fmla="*/ 795 h 1159"/>
                <a:gd name="T52" fmla="*/ 742 w 1165"/>
                <a:gd name="T53" fmla="*/ 833 h 1159"/>
                <a:gd name="T54" fmla="*/ 728 w 1165"/>
                <a:gd name="T55" fmla="*/ 860 h 1159"/>
                <a:gd name="T56" fmla="*/ 719 w 1165"/>
                <a:gd name="T57" fmla="*/ 894 h 1159"/>
                <a:gd name="T58" fmla="*/ 708 w 1165"/>
                <a:gd name="T59" fmla="*/ 926 h 1159"/>
                <a:gd name="T60" fmla="*/ 696 w 1165"/>
                <a:gd name="T61" fmla="*/ 958 h 1159"/>
                <a:gd name="T62" fmla="*/ 613 w 1165"/>
                <a:gd name="T63" fmla="*/ 964 h 1159"/>
                <a:gd name="T64" fmla="*/ 563 w 1165"/>
                <a:gd name="T65" fmla="*/ 980 h 1159"/>
                <a:gd name="T66" fmla="*/ 528 w 1165"/>
                <a:gd name="T67" fmla="*/ 975 h 1159"/>
                <a:gd name="T68" fmla="*/ 508 w 1165"/>
                <a:gd name="T69" fmla="*/ 989 h 1159"/>
                <a:gd name="T70" fmla="*/ 508 w 1165"/>
                <a:gd name="T71" fmla="*/ 1015 h 1159"/>
                <a:gd name="T72" fmla="*/ 503 w 1165"/>
                <a:gd name="T73" fmla="*/ 1045 h 1159"/>
                <a:gd name="T74" fmla="*/ 496 w 1165"/>
                <a:gd name="T75" fmla="*/ 1070 h 1159"/>
                <a:gd name="T76" fmla="*/ 495 w 1165"/>
                <a:gd name="T77" fmla="*/ 1095 h 1159"/>
                <a:gd name="T78" fmla="*/ 497 w 1165"/>
                <a:gd name="T79" fmla="*/ 1129 h 1159"/>
                <a:gd name="T80" fmla="*/ 478 w 1165"/>
                <a:gd name="T81" fmla="*/ 1149 h 1159"/>
                <a:gd name="T82" fmla="*/ 158 w 1165"/>
                <a:gd name="T83" fmla="*/ 1106 h 1159"/>
                <a:gd name="T84" fmla="*/ 152 w 1165"/>
                <a:gd name="T85" fmla="*/ 1062 h 1159"/>
                <a:gd name="T86" fmla="*/ 161 w 1165"/>
                <a:gd name="T87" fmla="*/ 1021 h 1159"/>
                <a:gd name="T88" fmla="*/ 135 w 1165"/>
                <a:gd name="T89" fmla="*/ 968 h 1159"/>
                <a:gd name="T90" fmla="*/ 50 w 1165"/>
                <a:gd name="T91" fmla="*/ 959 h 1159"/>
                <a:gd name="T92" fmla="*/ 11 w 1165"/>
                <a:gd name="T93" fmla="*/ 932 h 1159"/>
                <a:gd name="T94" fmla="*/ 5 w 1165"/>
                <a:gd name="T95" fmla="*/ 873 h 1159"/>
                <a:gd name="T96" fmla="*/ 42 w 1165"/>
                <a:gd name="T97" fmla="*/ 792 h 1159"/>
                <a:gd name="T98" fmla="*/ 119 w 1165"/>
                <a:gd name="T99" fmla="*/ 587 h 1159"/>
                <a:gd name="T100" fmla="*/ 90 w 1165"/>
                <a:gd name="T101" fmla="*/ 574 h 1159"/>
                <a:gd name="T102" fmla="*/ 68 w 1165"/>
                <a:gd name="T103" fmla="*/ 514 h 1159"/>
                <a:gd name="T104" fmla="*/ 73 w 1165"/>
                <a:gd name="T105" fmla="*/ 425 h 1159"/>
                <a:gd name="T106" fmla="*/ 123 w 1165"/>
                <a:gd name="T107" fmla="*/ 352 h 1159"/>
                <a:gd name="T108" fmla="*/ 168 w 1165"/>
                <a:gd name="T109" fmla="*/ 227 h 1159"/>
                <a:gd name="T110" fmla="*/ 280 w 1165"/>
                <a:gd name="T111" fmla="*/ 72 h 1159"/>
                <a:gd name="T112" fmla="*/ 550 w 1165"/>
                <a:gd name="T113" fmla="*/ 69 h 1159"/>
                <a:gd name="T114" fmla="*/ 1163 w 1165"/>
                <a:gd name="T115" fmla="*/ 5 h 1159"/>
                <a:gd name="T116" fmla="*/ 1152 w 1165"/>
                <a:gd name="T117" fmla="*/ 5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5" h="1159">
                  <a:moveTo>
                    <a:pt x="1140" y="83"/>
                  </a:moveTo>
                  <a:lnTo>
                    <a:pt x="1139" y="86"/>
                  </a:lnTo>
                  <a:lnTo>
                    <a:pt x="1139" y="90"/>
                  </a:lnTo>
                  <a:lnTo>
                    <a:pt x="1138" y="90"/>
                  </a:lnTo>
                  <a:lnTo>
                    <a:pt x="1138" y="93"/>
                  </a:lnTo>
                  <a:lnTo>
                    <a:pt x="1138" y="98"/>
                  </a:lnTo>
                  <a:lnTo>
                    <a:pt x="1138" y="102"/>
                  </a:lnTo>
                  <a:lnTo>
                    <a:pt x="1139" y="104"/>
                  </a:lnTo>
                  <a:lnTo>
                    <a:pt x="1139" y="108"/>
                  </a:lnTo>
                  <a:lnTo>
                    <a:pt x="1140" y="111"/>
                  </a:lnTo>
                  <a:lnTo>
                    <a:pt x="1140" y="115"/>
                  </a:lnTo>
                  <a:lnTo>
                    <a:pt x="1140" y="119"/>
                  </a:lnTo>
                  <a:lnTo>
                    <a:pt x="1139" y="121"/>
                  </a:lnTo>
                  <a:lnTo>
                    <a:pt x="1138" y="124"/>
                  </a:lnTo>
                  <a:lnTo>
                    <a:pt x="1136" y="128"/>
                  </a:lnTo>
                  <a:lnTo>
                    <a:pt x="1135" y="130"/>
                  </a:lnTo>
                  <a:lnTo>
                    <a:pt x="1134" y="133"/>
                  </a:lnTo>
                  <a:lnTo>
                    <a:pt x="1132" y="137"/>
                  </a:lnTo>
                  <a:lnTo>
                    <a:pt x="1131" y="140"/>
                  </a:lnTo>
                  <a:lnTo>
                    <a:pt x="1130" y="142"/>
                  </a:lnTo>
                  <a:lnTo>
                    <a:pt x="1128" y="146"/>
                  </a:lnTo>
                  <a:lnTo>
                    <a:pt x="1127" y="149"/>
                  </a:lnTo>
                  <a:lnTo>
                    <a:pt x="1125" y="150"/>
                  </a:lnTo>
                  <a:lnTo>
                    <a:pt x="1122" y="149"/>
                  </a:lnTo>
                  <a:lnTo>
                    <a:pt x="1118" y="147"/>
                  </a:lnTo>
                  <a:lnTo>
                    <a:pt x="1115" y="146"/>
                  </a:lnTo>
                  <a:lnTo>
                    <a:pt x="1111" y="146"/>
                  </a:lnTo>
                  <a:lnTo>
                    <a:pt x="1109" y="144"/>
                  </a:lnTo>
                  <a:lnTo>
                    <a:pt x="1106" y="142"/>
                  </a:lnTo>
                  <a:lnTo>
                    <a:pt x="1102" y="141"/>
                  </a:lnTo>
                  <a:lnTo>
                    <a:pt x="1100" y="140"/>
                  </a:lnTo>
                  <a:lnTo>
                    <a:pt x="1097" y="138"/>
                  </a:lnTo>
                  <a:lnTo>
                    <a:pt x="1094" y="137"/>
                  </a:lnTo>
                  <a:lnTo>
                    <a:pt x="1092" y="134"/>
                  </a:lnTo>
                  <a:lnTo>
                    <a:pt x="1089" y="133"/>
                  </a:lnTo>
                  <a:lnTo>
                    <a:pt x="1087" y="132"/>
                  </a:lnTo>
                  <a:lnTo>
                    <a:pt x="1084" y="129"/>
                  </a:lnTo>
                  <a:lnTo>
                    <a:pt x="1081" y="128"/>
                  </a:lnTo>
                  <a:lnTo>
                    <a:pt x="1079" y="127"/>
                  </a:lnTo>
                  <a:lnTo>
                    <a:pt x="1076" y="125"/>
                  </a:lnTo>
                  <a:lnTo>
                    <a:pt x="1073" y="123"/>
                  </a:lnTo>
                  <a:lnTo>
                    <a:pt x="1070" y="121"/>
                  </a:lnTo>
                  <a:lnTo>
                    <a:pt x="1067" y="121"/>
                  </a:lnTo>
                  <a:lnTo>
                    <a:pt x="1063" y="121"/>
                  </a:lnTo>
                  <a:lnTo>
                    <a:pt x="1059" y="123"/>
                  </a:lnTo>
                  <a:lnTo>
                    <a:pt x="1058" y="125"/>
                  </a:lnTo>
                  <a:lnTo>
                    <a:pt x="1055" y="127"/>
                  </a:lnTo>
                  <a:lnTo>
                    <a:pt x="1053" y="129"/>
                  </a:lnTo>
                  <a:lnTo>
                    <a:pt x="1051" y="132"/>
                  </a:lnTo>
                  <a:lnTo>
                    <a:pt x="1049" y="133"/>
                  </a:lnTo>
                  <a:lnTo>
                    <a:pt x="1046" y="136"/>
                  </a:lnTo>
                  <a:lnTo>
                    <a:pt x="1043" y="137"/>
                  </a:lnTo>
                  <a:lnTo>
                    <a:pt x="1041" y="138"/>
                  </a:lnTo>
                  <a:lnTo>
                    <a:pt x="1038" y="140"/>
                  </a:lnTo>
                  <a:lnTo>
                    <a:pt x="1036" y="141"/>
                  </a:lnTo>
                  <a:lnTo>
                    <a:pt x="1033" y="142"/>
                  </a:lnTo>
                  <a:lnTo>
                    <a:pt x="1030" y="145"/>
                  </a:lnTo>
                  <a:lnTo>
                    <a:pt x="1030" y="149"/>
                  </a:lnTo>
                  <a:lnTo>
                    <a:pt x="1030" y="151"/>
                  </a:lnTo>
                  <a:lnTo>
                    <a:pt x="1032" y="155"/>
                  </a:lnTo>
                  <a:lnTo>
                    <a:pt x="1032" y="159"/>
                  </a:lnTo>
                  <a:lnTo>
                    <a:pt x="1032" y="163"/>
                  </a:lnTo>
                  <a:lnTo>
                    <a:pt x="1030" y="167"/>
                  </a:lnTo>
                  <a:lnTo>
                    <a:pt x="1029" y="170"/>
                  </a:lnTo>
                  <a:lnTo>
                    <a:pt x="1026" y="171"/>
                  </a:lnTo>
                  <a:lnTo>
                    <a:pt x="1024" y="172"/>
                  </a:lnTo>
                  <a:lnTo>
                    <a:pt x="1021" y="176"/>
                  </a:lnTo>
                  <a:lnTo>
                    <a:pt x="1016" y="187"/>
                  </a:lnTo>
                  <a:lnTo>
                    <a:pt x="1012" y="197"/>
                  </a:lnTo>
                  <a:lnTo>
                    <a:pt x="1007" y="208"/>
                  </a:lnTo>
                  <a:lnTo>
                    <a:pt x="1001" y="218"/>
                  </a:lnTo>
                  <a:lnTo>
                    <a:pt x="996" y="229"/>
                  </a:lnTo>
                  <a:lnTo>
                    <a:pt x="999" y="231"/>
                  </a:lnTo>
                  <a:lnTo>
                    <a:pt x="1008" y="243"/>
                  </a:lnTo>
                  <a:lnTo>
                    <a:pt x="1017" y="254"/>
                  </a:lnTo>
                  <a:lnTo>
                    <a:pt x="1026" y="264"/>
                  </a:lnTo>
                  <a:lnTo>
                    <a:pt x="1034" y="276"/>
                  </a:lnTo>
                  <a:lnTo>
                    <a:pt x="1037" y="277"/>
                  </a:lnTo>
                  <a:lnTo>
                    <a:pt x="1039" y="278"/>
                  </a:lnTo>
                  <a:lnTo>
                    <a:pt x="1043" y="280"/>
                  </a:lnTo>
                  <a:lnTo>
                    <a:pt x="1046" y="281"/>
                  </a:lnTo>
                  <a:lnTo>
                    <a:pt x="1049" y="282"/>
                  </a:lnTo>
                  <a:lnTo>
                    <a:pt x="1051" y="284"/>
                  </a:lnTo>
                  <a:lnTo>
                    <a:pt x="1055" y="285"/>
                  </a:lnTo>
                  <a:lnTo>
                    <a:pt x="1058" y="288"/>
                  </a:lnTo>
                  <a:lnTo>
                    <a:pt x="1059" y="290"/>
                  </a:lnTo>
                  <a:lnTo>
                    <a:pt x="1059" y="293"/>
                  </a:lnTo>
                  <a:lnTo>
                    <a:pt x="1059" y="297"/>
                  </a:lnTo>
                  <a:lnTo>
                    <a:pt x="1060" y="301"/>
                  </a:lnTo>
                  <a:lnTo>
                    <a:pt x="1059" y="305"/>
                  </a:lnTo>
                  <a:lnTo>
                    <a:pt x="1059" y="309"/>
                  </a:lnTo>
                  <a:lnTo>
                    <a:pt x="1059" y="312"/>
                  </a:lnTo>
                  <a:lnTo>
                    <a:pt x="1058" y="316"/>
                  </a:lnTo>
                  <a:lnTo>
                    <a:pt x="1058" y="320"/>
                  </a:lnTo>
                  <a:lnTo>
                    <a:pt x="1056" y="324"/>
                  </a:lnTo>
                  <a:lnTo>
                    <a:pt x="1056" y="328"/>
                  </a:lnTo>
                  <a:lnTo>
                    <a:pt x="1055" y="331"/>
                  </a:lnTo>
                  <a:lnTo>
                    <a:pt x="1054" y="335"/>
                  </a:lnTo>
                  <a:lnTo>
                    <a:pt x="1053" y="337"/>
                  </a:lnTo>
                  <a:lnTo>
                    <a:pt x="1051" y="340"/>
                  </a:lnTo>
                  <a:lnTo>
                    <a:pt x="1049" y="343"/>
                  </a:lnTo>
                  <a:lnTo>
                    <a:pt x="1045" y="343"/>
                  </a:lnTo>
                  <a:lnTo>
                    <a:pt x="1041" y="343"/>
                  </a:lnTo>
                  <a:lnTo>
                    <a:pt x="1037" y="343"/>
                  </a:lnTo>
                  <a:lnTo>
                    <a:pt x="1034" y="344"/>
                  </a:lnTo>
                  <a:lnTo>
                    <a:pt x="1033" y="345"/>
                  </a:lnTo>
                  <a:lnTo>
                    <a:pt x="1032" y="345"/>
                  </a:lnTo>
                  <a:lnTo>
                    <a:pt x="1029" y="348"/>
                  </a:lnTo>
                  <a:lnTo>
                    <a:pt x="1026" y="350"/>
                  </a:lnTo>
                  <a:lnTo>
                    <a:pt x="1025" y="353"/>
                  </a:lnTo>
                  <a:lnTo>
                    <a:pt x="1025" y="354"/>
                  </a:lnTo>
                  <a:lnTo>
                    <a:pt x="1024" y="354"/>
                  </a:lnTo>
                  <a:lnTo>
                    <a:pt x="1022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1" y="370"/>
                  </a:lnTo>
                  <a:lnTo>
                    <a:pt x="1021" y="374"/>
                  </a:lnTo>
                  <a:lnTo>
                    <a:pt x="1022" y="378"/>
                  </a:lnTo>
                  <a:lnTo>
                    <a:pt x="1021" y="382"/>
                  </a:lnTo>
                  <a:lnTo>
                    <a:pt x="1021" y="386"/>
                  </a:lnTo>
                  <a:lnTo>
                    <a:pt x="1021" y="390"/>
                  </a:lnTo>
                  <a:lnTo>
                    <a:pt x="1021" y="394"/>
                  </a:lnTo>
                  <a:lnTo>
                    <a:pt x="1020" y="398"/>
                  </a:lnTo>
                  <a:lnTo>
                    <a:pt x="1020" y="399"/>
                  </a:lnTo>
                  <a:lnTo>
                    <a:pt x="1020" y="401"/>
                  </a:lnTo>
                  <a:lnTo>
                    <a:pt x="1020" y="407"/>
                  </a:lnTo>
                  <a:lnTo>
                    <a:pt x="1020" y="411"/>
                  </a:lnTo>
                  <a:lnTo>
                    <a:pt x="1019" y="415"/>
                  </a:lnTo>
                  <a:lnTo>
                    <a:pt x="1019" y="417"/>
                  </a:lnTo>
                  <a:lnTo>
                    <a:pt x="1017" y="421"/>
                  </a:lnTo>
                  <a:lnTo>
                    <a:pt x="1016" y="424"/>
                  </a:lnTo>
                  <a:lnTo>
                    <a:pt x="1015" y="428"/>
                  </a:lnTo>
                  <a:lnTo>
                    <a:pt x="1013" y="430"/>
                  </a:lnTo>
                  <a:lnTo>
                    <a:pt x="1012" y="433"/>
                  </a:lnTo>
                  <a:lnTo>
                    <a:pt x="1009" y="434"/>
                  </a:lnTo>
                  <a:lnTo>
                    <a:pt x="1008" y="437"/>
                  </a:lnTo>
                  <a:lnTo>
                    <a:pt x="1005" y="439"/>
                  </a:lnTo>
                  <a:lnTo>
                    <a:pt x="1003" y="441"/>
                  </a:lnTo>
                  <a:lnTo>
                    <a:pt x="1001" y="443"/>
                  </a:lnTo>
                  <a:lnTo>
                    <a:pt x="999" y="445"/>
                  </a:lnTo>
                  <a:lnTo>
                    <a:pt x="996" y="447"/>
                  </a:lnTo>
                  <a:lnTo>
                    <a:pt x="994" y="449"/>
                  </a:lnTo>
                  <a:lnTo>
                    <a:pt x="991" y="451"/>
                  </a:lnTo>
                  <a:lnTo>
                    <a:pt x="990" y="454"/>
                  </a:lnTo>
                  <a:lnTo>
                    <a:pt x="990" y="458"/>
                  </a:lnTo>
                  <a:lnTo>
                    <a:pt x="988" y="462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4" y="470"/>
                  </a:lnTo>
                  <a:lnTo>
                    <a:pt x="982" y="472"/>
                  </a:lnTo>
                  <a:lnTo>
                    <a:pt x="981" y="473"/>
                  </a:lnTo>
                  <a:lnTo>
                    <a:pt x="978" y="476"/>
                  </a:lnTo>
                  <a:lnTo>
                    <a:pt x="977" y="479"/>
                  </a:lnTo>
                  <a:lnTo>
                    <a:pt x="974" y="481"/>
                  </a:lnTo>
                  <a:lnTo>
                    <a:pt x="971" y="483"/>
                  </a:lnTo>
                  <a:lnTo>
                    <a:pt x="970" y="485"/>
                  </a:lnTo>
                  <a:lnTo>
                    <a:pt x="967" y="488"/>
                  </a:lnTo>
                  <a:lnTo>
                    <a:pt x="966" y="489"/>
                  </a:lnTo>
                  <a:lnTo>
                    <a:pt x="964" y="492"/>
                  </a:lnTo>
                  <a:lnTo>
                    <a:pt x="962" y="494"/>
                  </a:lnTo>
                  <a:lnTo>
                    <a:pt x="960" y="494"/>
                  </a:lnTo>
                  <a:lnTo>
                    <a:pt x="956" y="493"/>
                  </a:lnTo>
                  <a:lnTo>
                    <a:pt x="953" y="490"/>
                  </a:lnTo>
                  <a:lnTo>
                    <a:pt x="950" y="490"/>
                  </a:lnTo>
                  <a:lnTo>
                    <a:pt x="948" y="488"/>
                  </a:lnTo>
                  <a:lnTo>
                    <a:pt x="947" y="488"/>
                  </a:lnTo>
                  <a:lnTo>
                    <a:pt x="944" y="488"/>
                  </a:lnTo>
                  <a:lnTo>
                    <a:pt x="940" y="487"/>
                  </a:lnTo>
                  <a:lnTo>
                    <a:pt x="936" y="487"/>
                  </a:lnTo>
                  <a:lnTo>
                    <a:pt x="932" y="487"/>
                  </a:lnTo>
                  <a:lnTo>
                    <a:pt x="928" y="487"/>
                  </a:lnTo>
                  <a:lnTo>
                    <a:pt x="923" y="489"/>
                  </a:lnTo>
                  <a:lnTo>
                    <a:pt x="912" y="493"/>
                  </a:lnTo>
                  <a:lnTo>
                    <a:pt x="901" y="497"/>
                  </a:lnTo>
                  <a:lnTo>
                    <a:pt x="890" y="501"/>
                  </a:lnTo>
                  <a:lnTo>
                    <a:pt x="880" y="504"/>
                  </a:lnTo>
                  <a:lnTo>
                    <a:pt x="868" y="507"/>
                  </a:lnTo>
                  <a:lnTo>
                    <a:pt x="861" y="510"/>
                  </a:lnTo>
                  <a:lnTo>
                    <a:pt x="857" y="511"/>
                  </a:lnTo>
                  <a:lnTo>
                    <a:pt x="856" y="511"/>
                  </a:lnTo>
                  <a:lnTo>
                    <a:pt x="854" y="514"/>
                  </a:lnTo>
                  <a:lnTo>
                    <a:pt x="852" y="515"/>
                  </a:lnTo>
                  <a:lnTo>
                    <a:pt x="850" y="518"/>
                  </a:lnTo>
                  <a:lnTo>
                    <a:pt x="848" y="521"/>
                  </a:lnTo>
                  <a:lnTo>
                    <a:pt x="847" y="524"/>
                  </a:lnTo>
                  <a:lnTo>
                    <a:pt x="846" y="527"/>
                  </a:lnTo>
                  <a:lnTo>
                    <a:pt x="844" y="530"/>
                  </a:lnTo>
                  <a:lnTo>
                    <a:pt x="843" y="534"/>
                  </a:lnTo>
                  <a:lnTo>
                    <a:pt x="843" y="536"/>
                  </a:lnTo>
                  <a:lnTo>
                    <a:pt x="842" y="540"/>
                  </a:lnTo>
                  <a:lnTo>
                    <a:pt x="842" y="544"/>
                  </a:lnTo>
                  <a:lnTo>
                    <a:pt x="842" y="548"/>
                  </a:lnTo>
                  <a:lnTo>
                    <a:pt x="843" y="552"/>
                  </a:lnTo>
                  <a:lnTo>
                    <a:pt x="844" y="555"/>
                  </a:lnTo>
                  <a:lnTo>
                    <a:pt x="846" y="557"/>
                  </a:lnTo>
                  <a:lnTo>
                    <a:pt x="846" y="561"/>
                  </a:lnTo>
                  <a:lnTo>
                    <a:pt x="847" y="564"/>
                  </a:lnTo>
                  <a:lnTo>
                    <a:pt x="848" y="566"/>
                  </a:lnTo>
                  <a:lnTo>
                    <a:pt x="851" y="569"/>
                  </a:lnTo>
                  <a:lnTo>
                    <a:pt x="852" y="572"/>
                  </a:lnTo>
                  <a:lnTo>
                    <a:pt x="854" y="576"/>
                  </a:lnTo>
                  <a:lnTo>
                    <a:pt x="855" y="578"/>
                  </a:lnTo>
                  <a:lnTo>
                    <a:pt x="855" y="581"/>
                  </a:lnTo>
                  <a:lnTo>
                    <a:pt x="857" y="583"/>
                  </a:lnTo>
                  <a:lnTo>
                    <a:pt x="859" y="586"/>
                  </a:lnTo>
                  <a:lnTo>
                    <a:pt x="860" y="589"/>
                  </a:lnTo>
                  <a:lnTo>
                    <a:pt x="861" y="591"/>
                  </a:lnTo>
                  <a:lnTo>
                    <a:pt x="861" y="594"/>
                  </a:lnTo>
                  <a:lnTo>
                    <a:pt x="854" y="602"/>
                  </a:lnTo>
                  <a:lnTo>
                    <a:pt x="843" y="612"/>
                  </a:lnTo>
                  <a:lnTo>
                    <a:pt x="834" y="623"/>
                  </a:lnTo>
                  <a:lnTo>
                    <a:pt x="833" y="621"/>
                  </a:lnTo>
                  <a:lnTo>
                    <a:pt x="830" y="620"/>
                  </a:lnTo>
                  <a:lnTo>
                    <a:pt x="827" y="617"/>
                  </a:lnTo>
                  <a:lnTo>
                    <a:pt x="825" y="616"/>
                  </a:lnTo>
                  <a:lnTo>
                    <a:pt x="821" y="615"/>
                  </a:lnTo>
                  <a:lnTo>
                    <a:pt x="818" y="615"/>
                  </a:lnTo>
                  <a:lnTo>
                    <a:pt x="814" y="615"/>
                  </a:lnTo>
                  <a:lnTo>
                    <a:pt x="812" y="615"/>
                  </a:lnTo>
                  <a:lnTo>
                    <a:pt x="808" y="616"/>
                  </a:lnTo>
                  <a:lnTo>
                    <a:pt x="805" y="619"/>
                  </a:lnTo>
                  <a:lnTo>
                    <a:pt x="804" y="620"/>
                  </a:lnTo>
                  <a:lnTo>
                    <a:pt x="800" y="623"/>
                  </a:lnTo>
                  <a:lnTo>
                    <a:pt x="799" y="625"/>
                  </a:lnTo>
                  <a:lnTo>
                    <a:pt x="797" y="628"/>
                  </a:lnTo>
                  <a:lnTo>
                    <a:pt x="796" y="631"/>
                  </a:lnTo>
                  <a:lnTo>
                    <a:pt x="796" y="634"/>
                  </a:lnTo>
                  <a:lnTo>
                    <a:pt x="795" y="638"/>
                  </a:lnTo>
                  <a:lnTo>
                    <a:pt x="796" y="642"/>
                  </a:lnTo>
                  <a:lnTo>
                    <a:pt x="797" y="645"/>
                  </a:lnTo>
                  <a:lnTo>
                    <a:pt x="799" y="648"/>
                  </a:lnTo>
                  <a:lnTo>
                    <a:pt x="800" y="649"/>
                  </a:lnTo>
                  <a:lnTo>
                    <a:pt x="797" y="654"/>
                  </a:lnTo>
                  <a:lnTo>
                    <a:pt x="788" y="665"/>
                  </a:lnTo>
                  <a:lnTo>
                    <a:pt x="780" y="675"/>
                  </a:lnTo>
                  <a:lnTo>
                    <a:pt x="772" y="686"/>
                  </a:lnTo>
                  <a:lnTo>
                    <a:pt x="765" y="695"/>
                  </a:lnTo>
                  <a:lnTo>
                    <a:pt x="757" y="705"/>
                  </a:lnTo>
                  <a:lnTo>
                    <a:pt x="744" y="708"/>
                  </a:lnTo>
                  <a:lnTo>
                    <a:pt x="742" y="710"/>
                  </a:lnTo>
                  <a:lnTo>
                    <a:pt x="737" y="721"/>
                  </a:lnTo>
                  <a:lnTo>
                    <a:pt x="731" y="731"/>
                  </a:lnTo>
                  <a:lnTo>
                    <a:pt x="725" y="742"/>
                  </a:lnTo>
                  <a:lnTo>
                    <a:pt x="725" y="746"/>
                  </a:lnTo>
                  <a:lnTo>
                    <a:pt x="725" y="750"/>
                  </a:lnTo>
                  <a:lnTo>
                    <a:pt x="727" y="752"/>
                  </a:lnTo>
                  <a:lnTo>
                    <a:pt x="728" y="756"/>
                  </a:lnTo>
                  <a:lnTo>
                    <a:pt x="729" y="759"/>
                  </a:lnTo>
                  <a:lnTo>
                    <a:pt x="731" y="761"/>
                  </a:lnTo>
                  <a:lnTo>
                    <a:pt x="732" y="764"/>
                  </a:lnTo>
                  <a:lnTo>
                    <a:pt x="733" y="767"/>
                  </a:lnTo>
                  <a:lnTo>
                    <a:pt x="734" y="771"/>
                  </a:lnTo>
                  <a:lnTo>
                    <a:pt x="736" y="773"/>
                  </a:lnTo>
                  <a:lnTo>
                    <a:pt x="737" y="776"/>
                  </a:lnTo>
                  <a:lnTo>
                    <a:pt x="738" y="778"/>
                  </a:lnTo>
                  <a:lnTo>
                    <a:pt x="740" y="782"/>
                  </a:lnTo>
                  <a:lnTo>
                    <a:pt x="741" y="785"/>
                  </a:lnTo>
                  <a:lnTo>
                    <a:pt x="741" y="789"/>
                  </a:lnTo>
                  <a:lnTo>
                    <a:pt x="741" y="793"/>
                  </a:lnTo>
                  <a:lnTo>
                    <a:pt x="741" y="795"/>
                  </a:lnTo>
                  <a:lnTo>
                    <a:pt x="740" y="799"/>
                  </a:lnTo>
                  <a:lnTo>
                    <a:pt x="740" y="803"/>
                  </a:lnTo>
                  <a:lnTo>
                    <a:pt x="740" y="807"/>
                  </a:lnTo>
                  <a:lnTo>
                    <a:pt x="740" y="811"/>
                  </a:lnTo>
                  <a:lnTo>
                    <a:pt x="740" y="816"/>
                  </a:lnTo>
                  <a:lnTo>
                    <a:pt x="740" y="820"/>
                  </a:lnTo>
                  <a:lnTo>
                    <a:pt x="741" y="823"/>
                  </a:lnTo>
                  <a:lnTo>
                    <a:pt x="741" y="827"/>
                  </a:lnTo>
                  <a:lnTo>
                    <a:pt x="741" y="831"/>
                  </a:lnTo>
                  <a:lnTo>
                    <a:pt x="742" y="833"/>
                  </a:lnTo>
                  <a:lnTo>
                    <a:pt x="744" y="836"/>
                  </a:lnTo>
                  <a:lnTo>
                    <a:pt x="744" y="840"/>
                  </a:lnTo>
                  <a:lnTo>
                    <a:pt x="744" y="845"/>
                  </a:lnTo>
                  <a:lnTo>
                    <a:pt x="742" y="848"/>
                  </a:lnTo>
                  <a:lnTo>
                    <a:pt x="740" y="849"/>
                  </a:lnTo>
                  <a:lnTo>
                    <a:pt x="737" y="852"/>
                  </a:lnTo>
                  <a:lnTo>
                    <a:pt x="734" y="853"/>
                  </a:lnTo>
                  <a:lnTo>
                    <a:pt x="732" y="856"/>
                  </a:lnTo>
                  <a:lnTo>
                    <a:pt x="731" y="857"/>
                  </a:lnTo>
                  <a:lnTo>
                    <a:pt x="728" y="860"/>
                  </a:lnTo>
                  <a:lnTo>
                    <a:pt x="728" y="864"/>
                  </a:lnTo>
                  <a:lnTo>
                    <a:pt x="727" y="866"/>
                  </a:lnTo>
                  <a:lnTo>
                    <a:pt x="725" y="870"/>
                  </a:lnTo>
                  <a:lnTo>
                    <a:pt x="724" y="873"/>
                  </a:lnTo>
                  <a:lnTo>
                    <a:pt x="723" y="875"/>
                  </a:lnTo>
                  <a:lnTo>
                    <a:pt x="723" y="879"/>
                  </a:lnTo>
                  <a:lnTo>
                    <a:pt x="721" y="883"/>
                  </a:lnTo>
                  <a:lnTo>
                    <a:pt x="721" y="887"/>
                  </a:lnTo>
                  <a:lnTo>
                    <a:pt x="720" y="891"/>
                  </a:lnTo>
                  <a:lnTo>
                    <a:pt x="719" y="894"/>
                  </a:lnTo>
                  <a:lnTo>
                    <a:pt x="719" y="898"/>
                  </a:lnTo>
                  <a:lnTo>
                    <a:pt x="719" y="901"/>
                  </a:lnTo>
                  <a:lnTo>
                    <a:pt x="716" y="904"/>
                  </a:lnTo>
                  <a:lnTo>
                    <a:pt x="716" y="908"/>
                  </a:lnTo>
                  <a:lnTo>
                    <a:pt x="715" y="911"/>
                  </a:lnTo>
                  <a:lnTo>
                    <a:pt x="713" y="913"/>
                  </a:lnTo>
                  <a:lnTo>
                    <a:pt x="712" y="916"/>
                  </a:lnTo>
                  <a:lnTo>
                    <a:pt x="710" y="920"/>
                  </a:lnTo>
                  <a:lnTo>
                    <a:pt x="710" y="922"/>
                  </a:lnTo>
                  <a:lnTo>
                    <a:pt x="708" y="926"/>
                  </a:lnTo>
                  <a:lnTo>
                    <a:pt x="707" y="929"/>
                  </a:lnTo>
                  <a:lnTo>
                    <a:pt x="706" y="932"/>
                  </a:lnTo>
                  <a:lnTo>
                    <a:pt x="704" y="936"/>
                  </a:lnTo>
                  <a:lnTo>
                    <a:pt x="703" y="938"/>
                  </a:lnTo>
                  <a:lnTo>
                    <a:pt x="702" y="942"/>
                  </a:lnTo>
                  <a:lnTo>
                    <a:pt x="702" y="945"/>
                  </a:lnTo>
                  <a:lnTo>
                    <a:pt x="700" y="947"/>
                  </a:lnTo>
                  <a:lnTo>
                    <a:pt x="699" y="951"/>
                  </a:lnTo>
                  <a:lnTo>
                    <a:pt x="698" y="954"/>
                  </a:lnTo>
                  <a:lnTo>
                    <a:pt x="696" y="958"/>
                  </a:lnTo>
                  <a:lnTo>
                    <a:pt x="695" y="958"/>
                  </a:lnTo>
                  <a:lnTo>
                    <a:pt x="685" y="962"/>
                  </a:lnTo>
                  <a:lnTo>
                    <a:pt x="674" y="964"/>
                  </a:lnTo>
                  <a:lnTo>
                    <a:pt x="664" y="967"/>
                  </a:lnTo>
                  <a:lnTo>
                    <a:pt x="652" y="971"/>
                  </a:lnTo>
                  <a:lnTo>
                    <a:pt x="641" y="973"/>
                  </a:lnTo>
                  <a:lnTo>
                    <a:pt x="639" y="975"/>
                  </a:lnTo>
                  <a:lnTo>
                    <a:pt x="631" y="976"/>
                  </a:lnTo>
                  <a:lnTo>
                    <a:pt x="618" y="963"/>
                  </a:lnTo>
                  <a:lnTo>
                    <a:pt x="613" y="964"/>
                  </a:lnTo>
                  <a:lnTo>
                    <a:pt x="602" y="964"/>
                  </a:lnTo>
                  <a:lnTo>
                    <a:pt x="590" y="966"/>
                  </a:lnTo>
                  <a:lnTo>
                    <a:pt x="580" y="966"/>
                  </a:lnTo>
                  <a:lnTo>
                    <a:pt x="577" y="968"/>
                  </a:lnTo>
                  <a:lnTo>
                    <a:pt x="575" y="970"/>
                  </a:lnTo>
                  <a:lnTo>
                    <a:pt x="572" y="972"/>
                  </a:lnTo>
                  <a:lnTo>
                    <a:pt x="571" y="973"/>
                  </a:lnTo>
                  <a:lnTo>
                    <a:pt x="568" y="976"/>
                  </a:lnTo>
                  <a:lnTo>
                    <a:pt x="566" y="977"/>
                  </a:lnTo>
                  <a:lnTo>
                    <a:pt x="563" y="980"/>
                  </a:lnTo>
                  <a:lnTo>
                    <a:pt x="560" y="980"/>
                  </a:lnTo>
                  <a:lnTo>
                    <a:pt x="556" y="980"/>
                  </a:lnTo>
                  <a:lnTo>
                    <a:pt x="552" y="980"/>
                  </a:lnTo>
                  <a:lnTo>
                    <a:pt x="549" y="980"/>
                  </a:lnTo>
                  <a:lnTo>
                    <a:pt x="545" y="979"/>
                  </a:lnTo>
                  <a:lnTo>
                    <a:pt x="541" y="979"/>
                  </a:lnTo>
                  <a:lnTo>
                    <a:pt x="537" y="977"/>
                  </a:lnTo>
                  <a:lnTo>
                    <a:pt x="534" y="976"/>
                  </a:lnTo>
                  <a:lnTo>
                    <a:pt x="530" y="975"/>
                  </a:lnTo>
                  <a:lnTo>
                    <a:pt x="528" y="975"/>
                  </a:lnTo>
                  <a:lnTo>
                    <a:pt x="524" y="973"/>
                  </a:lnTo>
                  <a:lnTo>
                    <a:pt x="521" y="975"/>
                  </a:lnTo>
                  <a:lnTo>
                    <a:pt x="518" y="976"/>
                  </a:lnTo>
                  <a:lnTo>
                    <a:pt x="515" y="977"/>
                  </a:lnTo>
                  <a:lnTo>
                    <a:pt x="512" y="979"/>
                  </a:lnTo>
                  <a:lnTo>
                    <a:pt x="507" y="976"/>
                  </a:lnTo>
                  <a:lnTo>
                    <a:pt x="508" y="979"/>
                  </a:lnTo>
                  <a:lnTo>
                    <a:pt x="508" y="983"/>
                  </a:lnTo>
                  <a:lnTo>
                    <a:pt x="509" y="987"/>
                  </a:lnTo>
                  <a:lnTo>
                    <a:pt x="508" y="989"/>
                  </a:lnTo>
                  <a:lnTo>
                    <a:pt x="507" y="993"/>
                  </a:lnTo>
                  <a:lnTo>
                    <a:pt x="507" y="996"/>
                  </a:lnTo>
                  <a:lnTo>
                    <a:pt x="508" y="998"/>
                  </a:lnTo>
                  <a:lnTo>
                    <a:pt x="507" y="1001"/>
                  </a:lnTo>
                  <a:lnTo>
                    <a:pt x="505" y="1004"/>
                  </a:lnTo>
                  <a:lnTo>
                    <a:pt x="505" y="1006"/>
                  </a:lnTo>
                  <a:lnTo>
                    <a:pt x="508" y="1009"/>
                  </a:lnTo>
                  <a:lnTo>
                    <a:pt x="509" y="1011"/>
                  </a:lnTo>
                  <a:lnTo>
                    <a:pt x="508" y="1014"/>
                  </a:lnTo>
                  <a:lnTo>
                    <a:pt x="508" y="1015"/>
                  </a:lnTo>
                  <a:lnTo>
                    <a:pt x="507" y="1019"/>
                  </a:lnTo>
                  <a:lnTo>
                    <a:pt x="505" y="1022"/>
                  </a:lnTo>
                  <a:lnTo>
                    <a:pt x="504" y="1025"/>
                  </a:lnTo>
                  <a:lnTo>
                    <a:pt x="504" y="1028"/>
                  </a:lnTo>
                  <a:lnTo>
                    <a:pt x="503" y="1031"/>
                  </a:lnTo>
                  <a:lnTo>
                    <a:pt x="503" y="1032"/>
                  </a:lnTo>
                  <a:lnTo>
                    <a:pt x="501" y="1035"/>
                  </a:lnTo>
                  <a:lnTo>
                    <a:pt x="501" y="1039"/>
                  </a:lnTo>
                  <a:lnTo>
                    <a:pt x="503" y="1042"/>
                  </a:lnTo>
                  <a:lnTo>
                    <a:pt x="503" y="1045"/>
                  </a:lnTo>
                  <a:lnTo>
                    <a:pt x="504" y="1048"/>
                  </a:lnTo>
                  <a:lnTo>
                    <a:pt x="504" y="1053"/>
                  </a:lnTo>
                  <a:lnTo>
                    <a:pt x="503" y="1056"/>
                  </a:lnTo>
                  <a:lnTo>
                    <a:pt x="501" y="1060"/>
                  </a:lnTo>
                  <a:lnTo>
                    <a:pt x="499" y="1061"/>
                  </a:lnTo>
                  <a:lnTo>
                    <a:pt x="496" y="1062"/>
                  </a:lnTo>
                  <a:lnTo>
                    <a:pt x="494" y="1064"/>
                  </a:lnTo>
                  <a:lnTo>
                    <a:pt x="492" y="1066"/>
                  </a:lnTo>
                  <a:lnTo>
                    <a:pt x="492" y="1070"/>
                  </a:lnTo>
                  <a:lnTo>
                    <a:pt x="496" y="1070"/>
                  </a:lnTo>
                  <a:lnTo>
                    <a:pt x="500" y="1072"/>
                  </a:lnTo>
                  <a:lnTo>
                    <a:pt x="503" y="1074"/>
                  </a:lnTo>
                  <a:lnTo>
                    <a:pt x="503" y="1077"/>
                  </a:lnTo>
                  <a:lnTo>
                    <a:pt x="503" y="1078"/>
                  </a:lnTo>
                  <a:lnTo>
                    <a:pt x="503" y="1081"/>
                  </a:lnTo>
                  <a:lnTo>
                    <a:pt x="503" y="1085"/>
                  </a:lnTo>
                  <a:lnTo>
                    <a:pt x="501" y="1089"/>
                  </a:lnTo>
                  <a:lnTo>
                    <a:pt x="500" y="1091"/>
                  </a:lnTo>
                  <a:lnTo>
                    <a:pt x="497" y="1094"/>
                  </a:lnTo>
                  <a:lnTo>
                    <a:pt x="495" y="1095"/>
                  </a:lnTo>
                  <a:lnTo>
                    <a:pt x="494" y="1098"/>
                  </a:lnTo>
                  <a:lnTo>
                    <a:pt x="494" y="1102"/>
                  </a:lnTo>
                  <a:lnTo>
                    <a:pt x="494" y="1107"/>
                  </a:lnTo>
                  <a:lnTo>
                    <a:pt x="492" y="1110"/>
                  </a:lnTo>
                  <a:lnTo>
                    <a:pt x="492" y="1114"/>
                  </a:lnTo>
                  <a:lnTo>
                    <a:pt x="494" y="1117"/>
                  </a:lnTo>
                  <a:lnTo>
                    <a:pt x="494" y="1120"/>
                  </a:lnTo>
                  <a:lnTo>
                    <a:pt x="496" y="1123"/>
                  </a:lnTo>
                  <a:lnTo>
                    <a:pt x="497" y="1127"/>
                  </a:lnTo>
                  <a:lnTo>
                    <a:pt x="497" y="1129"/>
                  </a:lnTo>
                  <a:lnTo>
                    <a:pt x="495" y="1132"/>
                  </a:lnTo>
                  <a:lnTo>
                    <a:pt x="494" y="1134"/>
                  </a:lnTo>
                  <a:lnTo>
                    <a:pt x="490" y="1136"/>
                  </a:lnTo>
                  <a:lnTo>
                    <a:pt x="487" y="1136"/>
                  </a:lnTo>
                  <a:lnTo>
                    <a:pt x="484" y="1138"/>
                  </a:lnTo>
                  <a:lnTo>
                    <a:pt x="482" y="1140"/>
                  </a:lnTo>
                  <a:lnTo>
                    <a:pt x="480" y="1141"/>
                  </a:lnTo>
                  <a:lnTo>
                    <a:pt x="479" y="1142"/>
                  </a:lnTo>
                  <a:lnTo>
                    <a:pt x="478" y="1145"/>
                  </a:lnTo>
                  <a:lnTo>
                    <a:pt x="478" y="1149"/>
                  </a:lnTo>
                  <a:lnTo>
                    <a:pt x="478" y="1152"/>
                  </a:lnTo>
                  <a:lnTo>
                    <a:pt x="479" y="1153"/>
                  </a:lnTo>
                  <a:lnTo>
                    <a:pt x="137" y="1159"/>
                  </a:lnTo>
                  <a:lnTo>
                    <a:pt x="139" y="1154"/>
                  </a:lnTo>
                  <a:lnTo>
                    <a:pt x="144" y="1146"/>
                  </a:lnTo>
                  <a:lnTo>
                    <a:pt x="148" y="1140"/>
                  </a:lnTo>
                  <a:lnTo>
                    <a:pt x="148" y="1131"/>
                  </a:lnTo>
                  <a:lnTo>
                    <a:pt x="151" y="1125"/>
                  </a:lnTo>
                  <a:lnTo>
                    <a:pt x="153" y="1117"/>
                  </a:lnTo>
                  <a:lnTo>
                    <a:pt x="158" y="1106"/>
                  </a:lnTo>
                  <a:lnTo>
                    <a:pt x="162" y="1094"/>
                  </a:lnTo>
                  <a:lnTo>
                    <a:pt x="169" y="1086"/>
                  </a:lnTo>
                  <a:lnTo>
                    <a:pt x="170" y="1082"/>
                  </a:lnTo>
                  <a:lnTo>
                    <a:pt x="168" y="1076"/>
                  </a:lnTo>
                  <a:lnTo>
                    <a:pt x="162" y="1078"/>
                  </a:lnTo>
                  <a:lnTo>
                    <a:pt x="158" y="1078"/>
                  </a:lnTo>
                  <a:lnTo>
                    <a:pt x="151" y="1080"/>
                  </a:lnTo>
                  <a:lnTo>
                    <a:pt x="145" y="1073"/>
                  </a:lnTo>
                  <a:lnTo>
                    <a:pt x="148" y="1068"/>
                  </a:lnTo>
                  <a:lnTo>
                    <a:pt x="152" y="1062"/>
                  </a:lnTo>
                  <a:lnTo>
                    <a:pt x="151" y="1061"/>
                  </a:lnTo>
                  <a:lnTo>
                    <a:pt x="143" y="1062"/>
                  </a:lnTo>
                  <a:lnTo>
                    <a:pt x="140" y="1048"/>
                  </a:lnTo>
                  <a:lnTo>
                    <a:pt x="137" y="1044"/>
                  </a:lnTo>
                  <a:lnTo>
                    <a:pt x="140" y="1042"/>
                  </a:lnTo>
                  <a:lnTo>
                    <a:pt x="143" y="1039"/>
                  </a:lnTo>
                  <a:lnTo>
                    <a:pt x="143" y="1034"/>
                  </a:lnTo>
                  <a:lnTo>
                    <a:pt x="145" y="1030"/>
                  </a:lnTo>
                  <a:lnTo>
                    <a:pt x="155" y="1025"/>
                  </a:lnTo>
                  <a:lnTo>
                    <a:pt x="161" y="1021"/>
                  </a:lnTo>
                  <a:lnTo>
                    <a:pt x="161" y="1018"/>
                  </a:lnTo>
                  <a:lnTo>
                    <a:pt x="157" y="1014"/>
                  </a:lnTo>
                  <a:lnTo>
                    <a:pt x="153" y="1011"/>
                  </a:lnTo>
                  <a:lnTo>
                    <a:pt x="153" y="994"/>
                  </a:lnTo>
                  <a:lnTo>
                    <a:pt x="161" y="989"/>
                  </a:lnTo>
                  <a:lnTo>
                    <a:pt x="160" y="985"/>
                  </a:lnTo>
                  <a:lnTo>
                    <a:pt x="158" y="981"/>
                  </a:lnTo>
                  <a:lnTo>
                    <a:pt x="143" y="977"/>
                  </a:lnTo>
                  <a:lnTo>
                    <a:pt x="140" y="972"/>
                  </a:lnTo>
                  <a:lnTo>
                    <a:pt x="135" y="968"/>
                  </a:lnTo>
                  <a:lnTo>
                    <a:pt x="126" y="971"/>
                  </a:lnTo>
                  <a:lnTo>
                    <a:pt x="114" y="972"/>
                  </a:lnTo>
                  <a:lnTo>
                    <a:pt x="102" y="972"/>
                  </a:lnTo>
                  <a:lnTo>
                    <a:pt x="90" y="972"/>
                  </a:lnTo>
                  <a:lnTo>
                    <a:pt x="83" y="971"/>
                  </a:lnTo>
                  <a:lnTo>
                    <a:pt x="73" y="968"/>
                  </a:lnTo>
                  <a:lnTo>
                    <a:pt x="71" y="968"/>
                  </a:lnTo>
                  <a:lnTo>
                    <a:pt x="67" y="968"/>
                  </a:lnTo>
                  <a:lnTo>
                    <a:pt x="58" y="963"/>
                  </a:lnTo>
                  <a:lnTo>
                    <a:pt x="50" y="959"/>
                  </a:lnTo>
                  <a:lnTo>
                    <a:pt x="46" y="955"/>
                  </a:lnTo>
                  <a:lnTo>
                    <a:pt x="42" y="951"/>
                  </a:lnTo>
                  <a:lnTo>
                    <a:pt x="38" y="949"/>
                  </a:lnTo>
                  <a:lnTo>
                    <a:pt x="39" y="945"/>
                  </a:lnTo>
                  <a:lnTo>
                    <a:pt x="38" y="942"/>
                  </a:lnTo>
                  <a:lnTo>
                    <a:pt x="34" y="938"/>
                  </a:lnTo>
                  <a:lnTo>
                    <a:pt x="30" y="937"/>
                  </a:lnTo>
                  <a:lnTo>
                    <a:pt x="22" y="937"/>
                  </a:lnTo>
                  <a:lnTo>
                    <a:pt x="16" y="936"/>
                  </a:lnTo>
                  <a:lnTo>
                    <a:pt x="11" y="932"/>
                  </a:lnTo>
                  <a:lnTo>
                    <a:pt x="8" y="926"/>
                  </a:lnTo>
                  <a:lnTo>
                    <a:pt x="4" y="922"/>
                  </a:lnTo>
                  <a:lnTo>
                    <a:pt x="4" y="917"/>
                  </a:lnTo>
                  <a:lnTo>
                    <a:pt x="11" y="904"/>
                  </a:lnTo>
                  <a:lnTo>
                    <a:pt x="8" y="899"/>
                  </a:lnTo>
                  <a:lnTo>
                    <a:pt x="4" y="891"/>
                  </a:lnTo>
                  <a:lnTo>
                    <a:pt x="3" y="884"/>
                  </a:lnTo>
                  <a:lnTo>
                    <a:pt x="8" y="881"/>
                  </a:lnTo>
                  <a:lnTo>
                    <a:pt x="8" y="878"/>
                  </a:lnTo>
                  <a:lnTo>
                    <a:pt x="5" y="873"/>
                  </a:lnTo>
                  <a:lnTo>
                    <a:pt x="7" y="867"/>
                  </a:lnTo>
                  <a:lnTo>
                    <a:pt x="5" y="861"/>
                  </a:lnTo>
                  <a:lnTo>
                    <a:pt x="0" y="854"/>
                  </a:lnTo>
                  <a:lnTo>
                    <a:pt x="1" y="847"/>
                  </a:lnTo>
                  <a:lnTo>
                    <a:pt x="5" y="837"/>
                  </a:lnTo>
                  <a:lnTo>
                    <a:pt x="4" y="828"/>
                  </a:lnTo>
                  <a:lnTo>
                    <a:pt x="4" y="819"/>
                  </a:lnTo>
                  <a:lnTo>
                    <a:pt x="7" y="797"/>
                  </a:lnTo>
                  <a:lnTo>
                    <a:pt x="13" y="794"/>
                  </a:lnTo>
                  <a:lnTo>
                    <a:pt x="42" y="792"/>
                  </a:lnTo>
                  <a:lnTo>
                    <a:pt x="50" y="795"/>
                  </a:lnTo>
                  <a:lnTo>
                    <a:pt x="54" y="795"/>
                  </a:lnTo>
                  <a:lnTo>
                    <a:pt x="65" y="793"/>
                  </a:lnTo>
                  <a:lnTo>
                    <a:pt x="72" y="792"/>
                  </a:lnTo>
                  <a:lnTo>
                    <a:pt x="75" y="785"/>
                  </a:lnTo>
                  <a:lnTo>
                    <a:pt x="81" y="782"/>
                  </a:lnTo>
                  <a:lnTo>
                    <a:pt x="85" y="786"/>
                  </a:lnTo>
                  <a:lnTo>
                    <a:pt x="101" y="708"/>
                  </a:lnTo>
                  <a:lnTo>
                    <a:pt x="122" y="591"/>
                  </a:lnTo>
                  <a:lnTo>
                    <a:pt x="119" y="587"/>
                  </a:lnTo>
                  <a:lnTo>
                    <a:pt x="128" y="583"/>
                  </a:lnTo>
                  <a:lnTo>
                    <a:pt x="128" y="579"/>
                  </a:lnTo>
                  <a:lnTo>
                    <a:pt x="118" y="577"/>
                  </a:lnTo>
                  <a:lnTo>
                    <a:pt x="109" y="572"/>
                  </a:lnTo>
                  <a:lnTo>
                    <a:pt x="105" y="573"/>
                  </a:lnTo>
                  <a:lnTo>
                    <a:pt x="105" y="578"/>
                  </a:lnTo>
                  <a:lnTo>
                    <a:pt x="101" y="577"/>
                  </a:lnTo>
                  <a:lnTo>
                    <a:pt x="98" y="578"/>
                  </a:lnTo>
                  <a:lnTo>
                    <a:pt x="97" y="579"/>
                  </a:lnTo>
                  <a:lnTo>
                    <a:pt x="90" y="574"/>
                  </a:lnTo>
                  <a:lnTo>
                    <a:pt x="88" y="572"/>
                  </a:lnTo>
                  <a:lnTo>
                    <a:pt x="84" y="570"/>
                  </a:lnTo>
                  <a:lnTo>
                    <a:pt x="84" y="565"/>
                  </a:lnTo>
                  <a:lnTo>
                    <a:pt x="79" y="552"/>
                  </a:lnTo>
                  <a:lnTo>
                    <a:pt x="71" y="547"/>
                  </a:lnTo>
                  <a:lnTo>
                    <a:pt x="75" y="543"/>
                  </a:lnTo>
                  <a:lnTo>
                    <a:pt x="76" y="530"/>
                  </a:lnTo>
                  <a:lnTo>
                    <a:pt x="69" y="524"/>
                  </a:lnTo>
                  <a:lnTo>
                    <a:pt x="67" y="522"/>
                  </a:lnTo>
                  <a:lnTo>
                    <a:pt x="68" y="514"/>
                  </a:lnTo>
                  <a:lnTo>
                    <a:pt x="64" y="507"/>
                  </a:lnTo>
                  <a:lnTo>
                    <a:pt x="67" y="505"/>
                  </a:lnTo>
                  <a:lnTo>
                    <a:pt x="64" y="501"/>
                  </a:lnTo>
                  <a:lnTo>
                    <a:pt x="59" y="500"/>
                  </a:lnTo>
                  <a:lnTo>
                    <a:pt x="55" y="490"/>
                  </a:lnTo>
                  <a:lnTo>
                    <a:pt x="75" y="468"/>
                  </a:lnTo>
                  <a:lnTo>
                    <a:pt x="80" y="463"/>
                  </a:lnTo>
                  <a:lnTo>
                    <a:pt x="81" y="442"/>
                  </a:lnTo>
                  <a:lnTo>
                    <a:pt x="76" y="433"/>
                  </a:lnTo>
                  <a:lnTo>
                    <a:pt x="73" y="425"/>
                  </a:lnTo>
                  <a:lnTo>
                    <a:pt x="67" y="416"/>
                  </a:lnTo>
                  <a:lnTo>
                    <a:pt x="72" y="399"/>
                  </a:lnTo>
                  <a:lnTo>
                    <a:pt x="73" y="386"/>
                  </a:lnTo>
                  <a:lnTo>
                    <a:pt x="73" y="378"/>
                  </a:lnTo>
                  <a:lnTo>
                    <a:pt x="65" y="377"/>
                  </a:lnTo>
                  <a:lnTo>
                    <a:pt x="65" y="371"/>
                  </a:lnTo>
                  <a:lnTo>
                    <a:pt x="72" y="363"/>
                  </a:lnTo>
                  <a:lnTo>
                    <a:pt x="90" y="356"/>
                  </a:lnTo>
                  <a:lnTo>
                    <a:pt x="107" y="352"/>
                  </a:lnTo>
                  <a:lnTo>
                    <a:pt x="123" y="352"/>
                  </a:lnTo>
                  <a:lnTo>
                    <a:pt x="144" y="348"/>
                  </a:lnTo>
                  <a:lnTo>
                    <a:pt x="153" y="344"/>
                  </a:lnTo>
                  <a:lnTo>
                    <a:pt x="168" y="340"/>
                  </a:lnTo>
                  <a:lnTo>
                    <a:pt x="174" y="328"/>
                  </a:lnTo>
                  <a:lnTo>
                    <a:pt x="181" y="315"/>
                  </a:lnTo>
                  <a:lnTo>
                    <a:pt x="185" y="306"/>
                  </a:lnTo>
                  <a:lnTo>
                    <a:pt x="181" y="297"/>
                  </a:lnTo>
                  <a:lnTo>
                    <a:pt x="175" y="282"/>
                  </a:lnTo>
                  <a:lnTo>
                    <a:pt x="172" y="250"/>
                  </a:lnTo>
                  <a:lnTo>
                    <a:pt x="168" y="227"/>
                  </a:lnTo>
                  <a:lnTo>
                    <a:pt x="158" y="214"/>
                  </a:lnTo>
                  <a:lnTo>
                    <a:pt x="149" y="201"/>
                  </a:lnTo>
                  <a:lnTo>
                    <a:pt x="132" y="192"/>
                  </a:lnTo>
                  <a:lnTo>
                    <a:pt x="119" y="179"/>
                  </a:lnTo>
                  <a:lnTo>
                    <a:pt x="118" y="163"/>
                  </a:lnTo>
                  <a:lnTo>
                    <a:pt x="119" y="141"/>
                  </a:lnTo>
                  <a:lnTo>
                    <a:pt x="122" y="130"/>
                  </a:lnTo>
                  <a:lnTo>
                    <a:pt x="132" y="117"/>
                  </a:lnTo>
                  <a:lnTo>
                    <a:pt x="172" y="73"/>
                  </a:lnTo>
                  <a:lnTo>
                    <a:pt x="280" y="72"/>
                  </a:lnTo>
                  <a:lnTo>
                    <a:pt x="280" y="51"/>
                  </a:lnTo>
                  <a:lnTo>
                    <a:pt x="317" y="57"/>
                  </a:lnTo>
                  <a:lnTo>
                    <a:pt x="321" y="53"/>
                  </a:lnTo>
                  <a:lnTo>
                    <a:pt x="350" y="66"/>
                  </a:lnTo>
                  <a:lnTo>
                    <a:pt x="359" y="72"/>
                  </a:lnTo>
                  <a:lnTo>
                    <a:pt x="446" y="72"/>
                  </a:lnTo>
                  <a:lnTo>
                    <a:pt x="454" y="51"/>
                  </a:lnTo>
                  <a:lnTo>
                    <a:pt x="501" y="41"/>
                  </a:lnTo>
                  <a:lnTo>
                    <a:pt x="524" y="40"/>
                  </a:lnTo>
                  <a:lnTo>
                    <a:pt x="550" y="69"/>
                  </a:lnTo>
                  <a:lnTo>
                    <a:pt x="685" y="68"/>
                  </a:lnTo>
                  <a:lnTo>
                    <a:pt x="702" y="68"/>
                  </a:lnTo>
                  <a:lnTo>
                    <a:pt x="704" y="68"/>
                  </a:lnTo>
                  <a:lnTo>
                    <a:pt x="749" y="66"/>
                  </a:lnTo>
                  <a:lnTo>
                    <a:pt x="833" y="48"/>
                  </a:lnTo>
                  <a:lnTo>
                    <a:pt x="944" y="22"/>
                  </a:lnTo>
                  <a:lnTo>
                    <a:pt x="1003" y="15"/>
                  </a:lnTo>
                  <a:lnTo>
                    <a:pt x="1144" y="1"/>
                  </a:lnTo>
                  <a:lnTo>
                    <a:pt x="1163" y="0"/>
                  </a:lnTo>
                  <a:lnTo>
                    <a:pt x="1163" y="5"/>
                  </a:lnTo>
                  <a:lnTo>
                    <a:pt x="1164" y="17"/>
                  </a:lnTo>
                  <a:lnTo>
                    <a:pt x="1164" y="27"/>
                  </a:lnTo>
                  <a:lnTo>
                    <a:pt x="1165" y="38"/>
                  </a:lnTo>
                  <a:lnTo>
                    <a:pt x="1164" y="41"/>
                  </a:lnTo>
                  <a:lnTo>
                    <a:pt x="1161" y="44"/>
                  </a:lnTo>
                  <a:lnTo>
                    <a:pt x="1160" y="47"/>
                  </a:lnTo>
                  <a:lnTo>
                    <a:pt x="1157" y="48"/>
                  </a:lnTo>
                  <a:lnTo>
                    <a:pt x="1156" y="52"/>
                  </a:lnTo>
                  <a:lnTo>
                    <a:pt x="1155" y="55"/>
                  </a:lnTo>
                  <a:lnTo>
                    <a:pt x="1152" y="56"/>
                  </a:lnTo>
                  <a:lnTo>
                    <a:pt x="1152" y="60"/>
                  </a:lnTo>
                  <a:lnTo>
                    <a:pt x="1151" y="62"/>
                  </a:lnTo>
                  <a:lnTo>
                    <a:pt x="1149" y="66"/>
                  </a:lnTo>
                  <a:lnTo>
                    <a:pt x="1149" y="70"/>
                  </a:lnTo>
                  <a:lnTo>
                    <a:pt x="1147" y="73"/>
                  </a:lnTo>
                  <a:lnTo>
                    <a:pt x="1145" y="76"/>
                  </a:lnTo>
                  <a:lnTo>
                    <a:pt x="1144" y="78"/>
                  </a:lnTo>
                  <a:lnTo>
                    <a:pt x="1143" y="81"/>
                  </a:lnTo>
                  <a:lnTo>
                    <a:pt x="1140" y="83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453" y="2486"/>
              <a:ext cx="707" cy="819"/>
            </a:xfrm>
            <a:custGeom>
              <a:avLst/>
              <a:gdLst>
                <a:gd name="T0" fmla="*/ 702 w 707"/>
                <a:gd name="T1" fmla="*/ 111 h 819"/>
                <a:gd name="T2" fmla="*/ 703 w 707"/>
                <a:gd name="T3" fmla="*/ 139 h 819"/>
                <a:gd name="T4" fmla="*/ 706 w 707"/>
                <a:gd name="T5" fmla="*/ 150 h 819"/>
                <a:gd name="T6" fmla="*/ 705 w 707"/>
                <a:gd name="T7" fmla="*/ 174 h 819"/>
                <a:gd name="T8" fmla="*/ 699 w 707"/>
                <a:gd name="T9" fmla="*/ 195 h 819"/>
                <a:gd name="T10" fmla="*/ 685 w 707"/>
                <a:gd name="T11" fmla="*/ 209 h 819"/>
                <a:gd name="T12" fmla="*/ 684 w 707"/>
                <a:gd name="T13" fmla="*/ 233 h 819"/>
                <a:gd name="T14" fmla="*/ 677 w 707"/>
                <a:gd name="T15" fmla="*/ 254 h 819"/>
                <a:gd name="T16" fmla="*/ 676 w 707"/>
                <a:gd name="T17" fmla="*/ 279 h 819"/>
                <a:gd name="T18" fmla="*/ 682 w 707"/>
                <a:gd name="T19" fmla="*/ 301 h 819"/>
                <a:gd name="T20" fmla="*/ 689 w 707"/>
                <a:gd name="T21" fmla="*/ 323 h 819"/>
                <a:gd name="T22" fmla="*/ 701 w 707"/>
                <a:gd name="T23" fmla="*/ 341 h 819"/>
                <a:gd name="T24" fmla="*/ 698 w 707"/>
                <a:gd name="T25" fmla="*/ 362 h 819"/>
                <a:gd name="T26" fmla="*/ 689 w 707"/>
                <a:gd name="T27" fmla="*/ 383 h 819"/>
                <a:gd name="T28" fmla="*/ 685 w 707"/>
                <a:gd name="T29" fmla="*/ 406 h 819"/>
                <a:gd name="T30" fmla="*/ 682 w 707"/>
                <a:gd name="T31" fmla="*/ 432 h 819"/>
                <a:gd name="T32" fmla="*/ 678 w 707"/>
                <a:gd name="T33" fmla="*/ 445 h 819"/>
                <a:gd name="T34" fmla="*/ 675 w 707"/>
                <a:gd name="T35" fmla="*/ 471 h 819"/>
                <a:gd name="T36" fmla="*/ 673 w 707"/>
                <a:gd name="T37" fmla="*/ 483 h 819"/>
                <a:gd name="T38" fmla="*/ 672 w 707"/>
                <a:gd name="T39" fmla="*/ 512 h 819"/>
                <a:gd name="T40" fmla="*/ 664 w 707"/>
                <a:gd name="T41" fmla="*/ 534 h 819"/>
                <a:gd name="T42" fmla="*/ 665 w 707"/>
                <a:gd name="T43" fmla="*/ 548 h 819"/>
                <a:gd name="T44" fmla="*/ 675 w 707"/>
                <a:gd name="T45" fmla="*/ 569 h 819"/>
                <a:gd name="T46" fmla="*/ 686 w 707"/>
                <a:gd name="T47" fmla="*/ 585 h 819"/>
                <a:gd name="T48" fmla="*/ 695 w 707"/>
                <a:gd name="T49" fmla="*/ 606 h 819"/>
                <a:gd name="T50" fmla="*/ 693 w 707"/>
                <a:gd name="T51" fmla="*/ 633 h 819"/>
                <a:gd name="T52" fmla="*/ 692 w 707"/>
                <a:gd name="T53" fmla="*/ 662 h 819"/>
                <a:gd name="T54" fmla="*/ 553 w 707"/>
                <a:gd name="T55" fmla="*/ 669 h 819"/>
                <a:gd name="T56" fmla="*/ 517 w 707"/>
                <a:gd name="T57" fmla="*/ 753 h 819"/>
                <a:gd name="T58" fmla="*/ 483 w 707"/>
                <a:gd name="T59" fmla="*/ 814 h 819"/>
                <a:gd name="T60" fmla="*/ 394 w 707"/>
                <a:gd name="T61" fmla="*/ 766 h 819"/>
                <a:gd name="T62" fmla="*/ 300 w 707"/>
                <a:gd name="T63" fmla="*/ 747 h 819"/>
                <a:gd name="T64" fmla="*/ 254 w 707"/>
                <a:gd name="T65" fmla="*/ 741 h 819"/>
                <a:gd name="T66" fmla="*/ 219 w 707"/>
                <a:gd name="T67" fmla="*/ 715 h 819"/>
                <a:gd name="T68" fmla="*/ 157 w 707"/>
                <a:gd name="T69" fmla="*/ 691 h 819"/>
                <a:gd name="T70" fmla="*/ 16 w 707"/>
                <a:gd name="T71" fmla="*/ 657 h 819"/>
                <a:gd name="T72" fmla="*/ 19 w 707"/>
                <a:gd name="T73" fmla="*/ 616 h 819"/>
                <a:gd name="T74" fmla="*/ 19 w 707"/>
                <a:gd name="T75" fmla="*/ 594 h 819"/>
                <a:gd name="T76" fmla="*/ 15 w 707"/>
                <a:gd name="T77" fmla="*/ 571 h 819"/>
                <a:gd name="T78" fmla="*/ 15 w 707"/>
                <a:gd name="T79" fmla="*/ 497 h 819"/>
                <a:gd name="T80" fmla="*/ 15 w 707"/>
                <a:gd name="T81" fmla="*/ 446 h 819"/>
                <a:gd name="T82" fmla="*/ 15 w 707"/>
                <a:gd name="T83" fmla="*/ 373 h 819"/>
                <a:gd name="T84" fmla="*/ 13 w 707"/>
                <a:gd name="T85" fmla="*/ 298 h 819"/>
                <a:gd name="T86" fmla="*/ 8 w 707"/>
                <a:gd name="T87" fmla="*/ 252 h 819"/>
                <a:gd name="T88" fmla="*/ 4 w 707"/>
                <a:gd name="T89" fmla="*/ 237 h 819"/>
                <a:gd name="T90" fmla="*/ 8 w 707"/>
                <a:gd name="T91" fmla="*/ 211 h 819"/>
                <a:gd name="T92" fmla="*/ 19 w 707"/>
                <a:gd name="T93" fmla="*/ 192 h 819"/>
                <a:gd name="T94" fmla="*/ 29 w 707"/>
                <a:gd name="T95" fmla="*/ 174 h 819"/>
                <a:gd name="T96" fmla="*/ 7 w 707"/>
                <a:gd name="T97" fmla="*/ 111 h 819"/>
                <a:gd name="T98" fmla="*/ 83 w 707"/>
                <a:gd name="T99" fmla="*/ 94 h 819"/>
                <a:gd name="T100" fmla="*/ 142 w 707"/>
                <a:gd name="T101" fmla="*/ 111 h 819"/>
                <a:gd name="T102" fmla="*/ 191 w 707"/>
                <a:gd name="T103" fmla="*/ 136 h 819"/>
                <a:gd name="T104" fmla="*/ 233 w 707"/>
                <a:gd name="T105" fmla="*/ 163 h 819"/>
                <a:gd name="T106" fmla="*/ 308 w 707"/>
                <a:gd name="T107" fmla="*/ 179 h 819"/>
                <a:gd name="T108" fmla="*/ 337 w 707"/>
                <a:gd name="T109" fmla="*/ 166 h 819"/>
                <a:gd name="T110" fmla="*/ 359 w 707"/>
                <a:gd name="T111" fmla="*/ 166 h 819"/>
                <a:gd name="T112" fmla="*/ 367 w 707"/>
                <a:gd name="T113" fmla="*/ 132 h 819"/>
                <a:gd name="T114" fmla="*/ 364 w 707"/>
                <a:gd name="T115" fmla="*/ 56 h 819"/>
                <a:gd name="T116" fmla="*/ 352 w 707"/>
                <a:gd name="T117" fmla="*/ 6 h 819"/>
                <a:gd name="T118" fmla="*/ 698 w 707"/>
                <a:gd name="T119" fmla="*/ 14 h 819"/>
                <a:gd name="T120" fmla="*/ 703 w 707"/>
                <a:gd name="T121" fmla="*/ 36 h 819"/>
                <a:gd name="T122" fmla="*/ 697 w 707"/>
                <a:gd name="T123" fmla="*/ 57 h 819"/>
                <a:gd name="T124" fmla="*/ 698 w 707"/>
                <a:gd name="T125" fmla="*/ 73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7" h="819">
                  <a:moveTo>
                    <a:pt x="698" y="90"/>
                  </a:moveTo>
                  <a:lnTo>
                    <a:pt x="698" y="94"/>
                  </a:lnTo>
                  <a:lnTo>
                    <a:pt x="699" y="97"/>
                  </a:lnTo>
                  <a:lnTo>
                    <a:pt x="701" y="101"/>
                  </a:lnTo>
                  <a:lnTo>
                    <a:pt x="702" y="103"/>
                  </a:lnTo>
                  <a:lnTo>
                    <a:pt x="702" y="107"/>
                  </a:lnTo>
                  <a:lnTo>
                    <a:pt x="702" y="111"/>
                  </a:lnTo>
                  <a:lnTo>
                    <a:pt x="703" y="114"/>
                  </a:lnTo>
                  <a:lnTo>
                    <a:pt x="703" y="118"/>
                  </a:lnTo>
                  <a:lnTo>
                    <a:pt x="703" y="122"/>
                  </a:lnTo>
                  <a:lnTo>
                    <a:pt x="703" y="127"/>
                  </a:lnTo>
                  <a:lnTo>
                    <a:pt x="703" y="131"/>
                  </a:lnTo>
                  <a:lnTo>
                    <a:pt x="703" y="135"/>
                  </a:lnTo>
                  <a:lnTo>
                    <a:pt x="703" y="139"/>
                  </a:lnTo>
                  <a:lnTo>
                    <a:pt x="702" y="141"/>
                  </a:lnTo>
                  <a:lnTo>
                    <a:pt x="702" y="145"/>
                  </a:lnTo>
                  <a:lnTo>
                    <a:pt x="702" y="146"/>
                  </a:lnTo>
                  <a:lnTo>
                    <a:pt x="702" y="146"/>
                  </a:lnTo>
                  <a:lnTo>
                    <a:pt x="702" y="146"/>
                  </a:lnTo>
                  <a:lnTo>
                    <a:pt x="703" y="148"/>
                  </a:lnTo>
                  <a:lnTo>
                    <a:pt x="706" y="150"/>
                  </a:lnTo>
                  <a:lnTo>
                    <a:pt x="707" y="153"/>
                  </a:lnTo>
                  <a:lnTo>
                    <a:pt x="707" y="157"/>
                  </a:lnTo>
                  <a:lnTo>
                    <a:pt x="706" y="160"/>
                  </a:lnTo>
                  <a:lnTo>
                    <a:pt x="706" y="163"/>
                  </a:lnTo>
                  <a:lnTo>
                    <a:pt x="705" y="166"/>
                  </a:lnTo>
                  <a:lnTo>
                    <a:pt x="705" y="170"/>
                  </a:lnTo>
                  <a:lnTo>
                    <a:pt x="705" y="174"/>
                  </a:lnTo>
                  <a:lnTo>
                    <a:pt x="703" y="177"/>
                  </a:lnTo>
                  <a:lnTo>
                    <a:pt x="702" y="178"/>
                  </a:lnTo>
                  <a:lnTo>
                    <a:pt x="702" y="179"/>
                  </a:lnTo>
                  <a:lnTo>
                    <a:pt x="702" y="183"/>
                  </a:lnTo>
                  <a:lnTo>
                    <a:pt x="702" y="188"/>
                  </a:lnTo>
                  <a:lnTo>
                    <a:pt x="701" y="192"/>
                  </a:lnTo>
                  <a:lnTo>
                    <a:pt x="699" y="195"/>
                  </a:lnTo>
                  <a:lnTo>
                    <a:pt x="698" y="197"/>
                  </a:lnTo>
                  <a:lnTo>
                    <a:pt x="695" y="199"/>
                  </a:lnTo>
                  <a:lnTo>
                    <a:pt x="694" y="201"/>
                  </a:lnTo>
                  <a:lnTo>
                    <a:pt x="692" y="203"/>
                  </a:lnTo>
                  <a:lnTo>
                    <a:pt x="689" y="205"/>
                  </a:lnTo>
                  <a:lnTo>
                    <a:pt x="686" y="207"/>
                  </a:lnTo>
                  <a:lnTo>
                    <a:pt x="685" y="209"/>
                  </a:lnTo>
                  <a:lnTo>
                    <a:pt x="682" y="212"/>
                  </a:lnTo>
                  <a:lnTo>
                    <a:pt x="681" y="215"/>
                  </a:lnTo>
                  <a:lnTo>
                    <a:pt x="681" y="218"/>
                  </a:lnTo>
                  <a:lnTo>
                    <a:pt x="682" y="222"/>
                  </a:lnTo>
                  <a:lnTo>
                    <a:pt x="682" y="225"/>
                  </a:lnTo>
                  <a:lnTo>
                    <a:pt x="682" y="229"/>
                  </a:lnTo>
                  <a:lnTo>
                    <a:pt x="684" y="233"/>
                  </a:lnTo>
                  <a:lnTo>
                    <a:pt x="682" y="237"/>
                  </a:lnTo>
                  <a:lnTo>
                    <a:pt x="682" y="241"/>
                  </a:lnTo>
                  <a:lnTo>
                    <a:pt x="681" y="245"/>
                  </a:lnTo>
                  <a:lnTo>
                    <a:pt x="680" y="247"/>
                  </a:lnTo>
                  <a:lnTo>
                    <a:pt x="678" y="250"/>
                  </a:lnTo>
                  <a:lnTo>
                    <a:pt x="677" y="252"/>
                  </a:lnTo>
                  <a:lnTo>
                    <a:pt x="677" y="254"/>
                  </a:lnTo>
                  <a:lnTo>
                    <a:pt x="676" y="256"/>
                  </a:lnTo>
                  <a:lnTo>
                    <a:pt x="675" y="259"/>
                  </a:lnTo>
                  <a:lnTo>
                    <a:pt x="675" y="264"/>
                  </a:lnTo>
                  <a:lnTo>
                    <a:pt x="675" y="267"/>
                  </a:lnTo>
                  <a:lnTo>
                    <a:pt x="675" y="271"/>
                  </a:lnTo>
                  <a:lnTo>
                    <a:pt x="675" y="275"/>
                  </a:lnTo>
                  <a:lnTo>
                    <a:pt x="676" y="279"/>
                  </a:lnTo>
                  <a:lnTo>
                    <a:pt x="677" y="281"/>
                  </a:lnTo>
                  <a:lnTo>
                    <a:pt x="677" y="285"/>
                  </a:lnTo>
                  <a:lnTo>
                    <a:pt x="678" y="288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81" y="298"/>
                  </a:lnTo>
                  <a:lnTo>
                    <a:pt x="682" y="301"/>
                  </a:lnTo>
                  <a:lnTo>
                    <a:pt x="684" y="304"/>
                  </a:lnTo>
                  <a:lnTo>
                    <a:pt x="685" y="307"/>
                  </a:lnTo>
                  <a:lnTo>
                    <a:pt x="685" y="310"/>
                  </a:lnTo>
                  <a:lnTo>
                    <a:pt x="686" y="314"/>
                  </a:lnTo>
                  <a:lnTo>
                    <a:pt x="686" y="318"/>
                  </a:lnTo>
                  <a:lnTo>
                    <a:pt x="688" y="321"/>
                  </a:lnTo>
                  <a:lnTo>
                    <a:pt x="689" y="323"/>
                  </a:lnTo>
                  <a:lnTo>
                    <a:pt x="692" y="326"/>
                  </a:lnTo>
                  <a:lnTo>
                    <a:pt x="693" y="327"/>
                  </a:lnTo>
                  <a:lnTo>
                    <a:pt x="695" y="330"/>
                  </a:lnTo>
                  <a:lnTo>
                    <a:pt x="695" y="334"/>
                  </a:lnTo>
                  <a:lnTo>
                    <a:pt x="698" y="336"/>
                  </a:lnTo>
                  <a:lnTo>
                    <a:pt x="699" y="339"/>
                  </a:lnTo>
                  <a:lnTo>
                    <a:pt x="701" y="341"/>
                  </a:lnTo>
                  <a:lnTo>
                    <a:pt x="701" y="345"/>
                  </a:lnTo>
                  <a:lnTo>
                    <a:pt x="702" y="348"/>
                  </a:lnTo>
                  <a:lnTo>
                    <a:pt x="702" y="351"/>
                  </a:lnTo>
                  <a:lnTo>
                    <a:pt x="701" y="352"/>
                  </a:lnTo>
                  <a:lnTo>
                    <a:pt x="701" y="356"/>
                  </a:lnTo>
                  <a:lnTo>
                    <a:pt x="699" y="358"/>
                  </a:lnTo>
                  <a:lnTo>
                    <a:pt x="698" y="362"/>
                  </a:lnTo>
                  <a:lnTo>
                    <a:pt x="697" y="366"/>
                  </a:lnTo>
                  <a:lnTo>
                    <a:pt x="697" y="369"/>
                  </a:lnTo>
                  <a:lnTo>
                    <a:pt x="695" y="373"/>
                  </a:lnTo>
                  <a:lnTo>
                    <a:pt x="694" y="376"/>
                  </a:lnTo>
                  <a:lnTo>
                    <a:pt x="694" y="379"/>
                  </a:lnTo>
                  <a:lnTo>
                    <a:pt x="692" y="382"/>
                  </a:lnTo>
                  <a:lnTo>
                    <a:pt x="689" y="383"/>
                  </a:lnTo>
                  <a:lnTo>
                    <a:pt x="686" y="385"/>
                  </a:lnTo>
                  <a:lnTo>
                    <a:pt x="685" y="387"/>
                  </a:lnTo>
                  <a:lnTo>
                    <a:pt x="684" y="391"/>
                  </a:lnTo>
                  <a:lnTo>
                    <a:pt x="684" y="395"/>
                  </a:lnTo>
                  <a:lnTo>
                    <a:pt x="684" y="399"/>
                  </a:lnTo>
                  <a:lnTo>
                    <a:pt x="685" y="402"/>
                  </a:lnTo>
                  <a:lnTo>
                    <a:pt x="685" y="406"/>
                  </a:lnTo>
                  <a:lnTo>
                    <a:pt x="686" y="410"/>
                  </a:lnTo>
                  <a:lnTo>
                    <a:pt x="686" y="413"/>
                  </a:lnTo>
                  <a:lnTo>
                    <a:pt x="686" y="417"/>
                  </a:lnTo>
                  <a:lnTo>
                    <a:pt x="685" y="421"/>
                  </a:lnTo>
                  <a:lnTo>
                    <a:pt x="685" y="425"/>
                  </a:lnTo>
                  <a:lnTo>
                    <a:pt x="684" y="428"/>
                  </a:lnTo>
                  <a:lnTo>
                    <a:pt x="682" y="432"/>
                  </a:lnTo>
                  <a:lnTo>
                    <a:pt x="682" y="434"/>
                  </a:lnTo>
                  <a:lnTo>
                    <a:pt x="681" y="437"/>
                  </a:lnTo>
                  <a:lnTo>
                    <a:pt x="681" y="438"/>
                  </a:lnTo>
                  <a:lnTo>
                    <a:pt x="680" y="440"/>
                  </a:lnTo>
                  <a:lnTo>
                    <a:pt x="680" y="442"/>
                  </a:lnTo>
                  <a:lnTo>
                    <a:pt x="680" y="442"/>
                  </a:lnTo>
                  <a:lnTo>
                    <a:pt x="678" y="445"/>
                  </a:lnTo>
                  <a:lnTo>
                    <a:pt x="678" y="450"/>
                  </a:lnTo>
                  <a:lnTo>
                    <a:pt x="678" y="453"/>
                  </a:lnTo>
                  <a:lnTo>
                    <a:pt x="677" y="457"/>
                  </a:lnTo>
                  <a:lnTo>
                    <a:pt x="676" y="461"/>
                  </a:lnTo>
                  <a:lnTo>
                    <a:pt x="676" y="463"/>
                  </a:lnTo>
                  <a:lnTo>
                    <a:pt x="676" y="467"/>
                  </a:lnTo>
                  <a:lnTo>
                    <a:pt x="675" y="471"/>
                  </a:lnTo>
                  <a:lnTo>
                    <a:pt x="675" y="474"/>
                  </a:lnTo>
                  <a:lnTo>
                    <a:pt x="673" y="475"/>
                  </a:lnTo>
                  <a:lnTo>
                    <a:pt x="673" y="476"/>
                  </a:lnTo>
                  <a:lnTo>
                    <a:pt x="673" y="476"/>
                  </a:lnTo>
                  <a:lnTo>
                    <a:pt x="673" y="479"/>
                  </a:lnTo>
                  <a:lnTo>
                    <a:pt x="673" y="480"/>
                  </a:lnTo>
                  <a:lnTo>
                    <a:pt x="673" y="483"/>
                  </a:lnTo>
                  <a:lnTo>
                    <a:pt x="672" y="485"/>
                  </a:lnTo>
                  <a:lnTo>
                    <a:pt x="672" y="491"/>
                  </a:lnTo>
                  <a:lnTo>
                    <a:pt x="672" y="495"/>
                  </a:lnTo>
                  <a:lnTo>
                    <a:pt x="672" y="499"/>
                  </a:lnTo>
                  <a:lnTo>
                    <a:pt x="672" y="502"/>
                  </a:lnTo>
                  <a:lnTo>
                    <a:pt x="672" y="506"/>
                  </a:lnTo>
                  <a:lnTo>
                    <a:pt x="672" y="512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69" y="522"/>
                  </a:lnTo>
                  <a:lnTo>
                    <a:pt x="668" y="525"/>
                  </a:lnTo>
                  <a:lnTo>
                    <a:pt x="667" y="527"/>
                  </a:lnTo>
                  <a:lnTo>
                    <a:pt x="665" y="531"/>
                  </a:lnTo>
                  <a:lnTo>
                    <a:pt x="664" y="534"/>
                  </a:lnTo>
                  <a:lnTo>
                    <a:pt x="663" y="535"/>
                  </a:lnTo>
                  <a:lnTo>
                    <a:pt x="661" y="537"/>
                  </a:lnTo>
                  <a:lnTo>
                    <a:pt x="660" y="538"/>
                  </a:lnTo>
                  <a:lnTo>
                    <a:pt x="658" y="540"/>
                  </a:lnTo>
                  <a:lnTo>
                    <a:pt x="658" y="542"/>
                  </a:lnTo>
                  <a:lnTo>
                    <a:pt x="664" y="546"/>
                  </a:lnTo>
                  <a:lnTo>
                    <a:pt x="665" y="548"/>
                  </a:lnTo>
                  <a:lnTo>
                    <a:pt x="667" y="551"/>
                  </a:lnTo>
                  <a:lnTo>
                    <a:pt x="669" y="554"/>
                  </a:lnTo>
                  <a:lnTo>
                    <a:pt x="669" y="557"/>
                  </a:lnTo>
                  <a:lnTo>
                    <a:pt x="671" y="559"/>
                  </a:lnTo>
                  <a:lnTo>
                    <a:pt x="672" y="563"/>
                  </a:lnTo>
                  <a:lnTo>
                    <a:pt x="673" y="565"/>
                  </a:lnTo>
                  <a:lnTo>
                    <a:pt x="675" y="569"/>
                  </a:lnTo>
                  <a:lnTo>
                    <a:pt x="676" y="572"/>
                  </a:lnTo>
                  <a:lnTo>
                    <a:pt x="676" y="576"/>
                  </a:lnTo>
                  <a:lnTo>
                    <a:pt x="678" y="578"/>
                  </a:lnTo>
                  <a:lnTo>
                    <a:pt x="680" y="581"/>
                  </a:lnTo>
                  <a:lnTo>
                    <a:pt x="682" y="582"/>
                  </a:lnTo>
                  <a:lnTo>
                    <a:pt x="685" y="584"/>
                  </a:lnTo>
                  <a:lnTo>
                    <a:pt x="686" y="585"/>
                  </a:lnTo>
                  <a:lnTo>
                    <a:pt x="689" y="586"/>
                  </a:lnTo>
                  <a:lnTo>
                    <a:pt x="692" y="588"/>
                  </a:lnTo>
                  <a:lnTo>
                    <a:pt x="694" y="590"/>
                  </a:lnTo>
                  <a:lnTo>
                    <a:pt x="694" y="594"/>
                  </a:lnTo>
                  <a:lnTo>
                    <a:pt x="695" y="598"/>
                  </a:lnTo>
                  <a:lnTo>
                    <a:pt x="695" y="601"/>
                  </a:lnTo>
                  <a:lnTo>
                    <a:pt x="695" y="606"/>
                  </a:lnTo>
                  <a:lnTo>
                    <a:pt x="695" y="610"/>
                  </a:lnTo>
                  <a:lnTo>
                    <a:pt x="694" y="614"/>
                  </a:lnTo>
                  <a:lnTo>
                    <a:pt x="694" y="618"/>
                  </a:lnTo>
                  <a:lnTo>
                    <a:pt x="693" y="622"/>
                  </a:lnTo>
                  <a:lnTo>
                    <a:pt x="693" y="626"/>
                  </a:lnTo>
                  <a:lnTo>
                    <a:pt x="693" y="629"/>
                  </a:lnTo>
                  <a:lnTo>
                    <a:pt x="693" y="633"/>
                  </a:lnTo>
                  <a:lnTo>
                    <a:pt x="693" y="637"/>
                  </a:lnTo>
                  <a:lnTo>
                    <a:pt x="693" y="643"/>
                  </a:lnTo>
                  <a:lnTo>
                    <a:pt x="693" y="646"/>
                  </a:lnTo>
                  <a:lnTo>
                    <a:pt x="693" y="650"/>
                  </a:lnTo>
                  <a:lnTo>
                    <a:pt x="692" y="654"/>
                  </a:lnTo>
                  <a:lnTo>
                    <a:pt x="692" y="658"/>
                  </a:lnTo>
                  <a:lnTo>
                    <a:pt x="692" y="662"/>
                  </a:lnTo>
                  <a:lnTo>
                    <a:pt x="690" y="666"/>
                  </a:lnTo>
                  <a:lnTo>
                    <a:pt x="690" y="666"/>
                  </a:lnTo>
                  <a:lnTo>
                    <a:pt x="656" y="669"/>
                  </a:lnTo>
                  <a:lnTo>
                    <a:pt x="629" y="667"/>
                  </a:lnTo>
                  <a:lnTo>
                    <a:pt x="595" y="669"/>
                  </a:lnTo>
                  <a:lnTo>
                    <a:pt x="566" y="669"/>
                  </a:lnTo>
                  <a:lnTo>
                    <a:pt x="553" y="669"/>
                  </a:lnTo>
                  <a:lnTo>
                    <a:pt x="538" y="670"/>
                  </a:lnTo>
                  <a:lnTo>
                    <a:pt x="533" y="684"/>
                  </a:lnTo>
                  <a:lnTo>
                    <a:pt x="528" y="696"/>
                  </a:lnTo>
                  <a:lnTo>
                    <a:pt x="523" y="716"/>
                  </a:lnTo>
                  <a:lnTo>
                    <a:pt x="524" y="725"/>
                  </a:lnTo>
                  <a:lnTo>
                    <a:pt x="525" y="747"/>
                  </a:lnTo>
                  <a:lnTo>
                    <a:pt x="517" y="753"/>
                  </a:lnTo>
                  <a:lnTo>
                    <a:pt x="515" y="760"/>
                  </a:lnTo>
                  <a:lnTo>
                    <a:pt x="510" y="768"/>
                  </a:lnTo>
                  <a:lnTo>
                    <a:pt x="503" y="781"/>
                  </a:lnTo>
                  <a:lnTo>
                    <a:pt x="496" y="790"/>
                  </a:lnTo>
                  <a:lnTo>
                    <a:pt x="489" y="810"/>
                  </a:lnTo>
                  <a:lnTo>
                    <a:pt x="487" y="819"/>
                  </a:lnTo>
                  <a:lnTo>
                    <a:pt x="483" y="814"/>
                  </a:lnTo>
                  <a:lnTo>
                    <a:pt x="474" y="813"/>
                  </a:lnTo>
                  <a:lnTo>
                    <a:pt x="464" y="809"/>
                  </a:lnTo>
                  <a:lnTo>
                    <a:pt x="453" y="804"/>
                  </a:lnTo>
                  <a:lnTo>
                    <a:pt x="436" y="793"/>
                  </a:lnTo>
                  <a:lnTo>
                    <a:pt x="423" y="783"/>
                  </a:lnTo>
                  <a:lnTo>
                    <a:pt x="406" y="771"/>
                  </a:lnTo>
                  <a:lnTo>
                    <a:pt x="394" y="766"/>
                  </a:lnTo>
                  <a:lnTo>
                    <a:pt x="377" y="762"/>
                  </a:lnTo>
                  <a:lnTo>
                    <a:pt x="356" y="756"/>
                  </a:lnTo>
                  <a:lnTo>
                    <a:pt x="330" y="750"/>
                  </a:lnTo>
                  <a:lnTo>
                    <a:pt x="320" y="746"/>
                  </a:lnTo>
                  <a:lnTo>
                    <a:pt x="312" y="743"/>
                  </a:lnTo>
                  <a:lnTo>
                    <a:pt x="305" y="745"/>
                  </a:lnTo>
                  <a:lnTo>
                    <a:pt x="300" y="747"/>
                  </a:lnTo>
                  <a:lnTo>
                    <a:pt x="295" y="749"/>
                  </a:lnTo>
                  <a:lnTo>
                    <a:pt x="288" y="745"/>
                  </a:lnTo>
                  <a:lnTo>
                    <a:pt x="283" y="747"/>
                  </a:lnTo>
                  <a:lnTo>
                    <a:pt x="277" y="746"/>
                  </a:lnTo>
                  <a:lnTo>
                    <a:pt x="267" y="747"/>
                  </a:lnTo>
                  <a:lnTo>
                    <a:pt x="261" y="743"/>
                  </a:lnTo>
                  <a:lnTo>
                    <a:pt x="254" y="741"/>
                  </a:lnTo>
                  <a:lnTo>
                    <a:pt x="246" y="735"/>
                  </a:lnTo>
                  <a:lnTo>
                    <a:pt x="239" y="737"/>
                  </a:lnTo>
                  <a:lnTo>
                    <a:pt x="229" y="734"/>
                  </a:lnTo>
                  <a:lnTo>
                    <a:pt x="227" y="730"/>
                  </a:lnTo>
                  <a:lnTo>
                    <a:pt x="226" y="725"/>
                  </a:lnTo>
                  <a:lnTo>
                    <a:pt x="218" y="722"/>
                  </a:lnTo>
                  <a:lnTo>
                    <a:pt x="219" y="715"/>
                  </a:lnTo>
                  <a:lnTo>
                    <a:pt x="212" y="708"/>
                  </a:lnTo>
                  <a:lnTo>
                    <a:pt x="206" y="701"/>
                  </a:lnTo>
                  <a:lnTo>
                    <a:pt x="201" y="696"/>
                  </a:lnTo>
                  <a:lnTo>
                    <a:pt x="195" y="695"/>
                  </a:lnTo>
                  <a:lnTo>
                    <a:pt x="185" y="692"/>
                  </a:lnTo>
                  <a:lnTo>
                    <a:pt x="167" y="694"/>
                  </a:lnTo>
                  <a:lnTo>
                    <a:pt x="157" y="691"/>
                  </a:lnTo>
                  <a:lnTo>
                    <a:pt x="154" y="688"/>
                  </a:lnTo>
                  <a:lnTo>
                    <a:pt x="113" y="694"/>
                  </a:lnTo>
                  <a:lnTo>
                    <a:pt x="78" y="696"/>
                  </a:lnTo>
                  <a:lnTo>
                    <a:pt x="17" y="686"/>
                  </a:lnTo>
                  <a:lnTo>
                    <a:pt x="17" y="679"/>
                  </a:lnTo>
                  <a:lnTo>
                    <a:pt x="17" y="669"/>
                  </a:lnTo>
                  <a:lnTo>
                    <a:pt x="16" y="657"/>
                  </a:lnTo>
                  <a:lnTo>
                    <a:pt x="16" y="646"/>
                  </a:lnTo>
                  <a:lnTo>
                    <a:pt x="16" y="636"/>
                  </a:lnTo>
                  <a:lnTo>
                    <a:pt x="16" y="626"/>
                  </a:lnTo>
                  <a:lnTo>
                    <a:pt x="16" y="626"/>
                  </a:lnTo>
                  <a:lnTo>
                    <a:pt x="16" y="623"/>
                  </a:lnTo>
                  <a:lnTo>
                    <a:pt x="17" y="619"/>
                  </a:lnTo>
                  <a:lnTo>
                    <a:pt x="19" y="616"/>
                  </a:lnTo>
                  <a:lnTo>
                    <a:pt x="20" y="614"/>
                  </a:lnTo>
                  <a:lnTo>
                    <a:pt x="20" y="610"/>
                  </a:lnTo>
                  <a:lnTo>
                    <a:pt x="20" y="606"/>
                  </a:lnTo>
                  <a:lnTo>
                    <a:pt x="19" y="602"/>
                  </a:lnTo>
                  <a:lnTo>
                    <a:pt x="19" y="598"/>
                  </a:lnTo>
                  <a:lnTo>
                    <a:pt x="19" y="595"/>
                  </a:lnTo>
                  <a:lnTo>
                    <a:pt x="19" y="594"/>
                  </a:lnTo>
                  <a:lnTo>
                    <a:pt x="19" y="590"/>
                  </a:lnTo>
                  <a:lnTo>
                    <a:pt x="17" y="588"/>
                  </a:lnTo>
                  <a:lnTo>
                    <a:pt x="17" y="584"/>
                  </a:lnTo>
                  <a:lnTo>
                    <a:pt x="17" y="580"/>
                  </a:lnTo>
                  <a:lnTo>
                    <a:pt x="16" y="576"/>
                  </a:lnTo>
                  <a:lnTo>
                    <a:pt x="16" y="573"/>
                  </a:lnTo>
                  <a:lnTo>
                    <a:pt x="15" y="571"/>
                  </a:lnTo>
                  <a:lnTo>
                    <a:pt x="15" y="561"/>
                  </a:lnTo>
                  <a:lnTo>
                    <a:pt x="15" y="551"/>
                  </a:lnTo>
                  <a:lnTo>
                    <a:pt x="15" y="540"/>
                  </a:lnTo>
                  <a:lnTo>
                    <a:pt x="15" y="530"/>
                  </a:lnTo>
                  <a:lnTo>
                    <a:pt x="15" y="520"/>
                  </a:lnTo>
                  <a:lnTo>
                    <a:pt x="15" y="509"/>
                  </a:lnTo>
                  <a:lnTo>
                    <a:pt x="15" y="497"/>
                  </a:lnTo>
                  <a:lnTo>
                    <a:pt x="15" y="488"/>
                  </a:lnTo>
                  <a:lnTo>
                    <a:pt x="15" y="476"/>
                  </a:lnTo>
                  <a:lnTo>
                    <a:pt x="15" y="476"/>
                  </a:lnTo>
                  <a:lnTo>
                    <a:pt x="15" y="476"/>
                  </a:lnTo>
                  <a:lnTo>
                    <a:pt x="15" y="467"/>
                  </a:lnTo>
                  <a:lnTo>
                    <a:pt x="15" y="457"/>
                  </a:lnTo>
                  <a:lnTo>
                    <a:pt x="15" y="446"/>
                  </a:lnTo>
                  <a:lnTo>
                    <a:pt x="15" y="436"/>
                  </a:lnTo>
                  <a:lnTo>
                    <a:pt x="15" y="425"/>
                  </a:lnTo>
                  <a:lnTo>
                    <a:pt x="15" y="415"/>
                  </a:lnTo>
                  <a:lnTo>
                    <a:pt x="15" y="404"/>
                  </a:lnTo>
                  <a:lnTo>
                    <a:pt x="15" y="394"/>
                  </a:lnTo>
                  <a:lnTo>
                    <a:pt x="13" y="383"/>
                  </a:lnTo>
                  <a:lnTo>
                    <a:pt x="15" y="373"/>
                  </a:lnTo>
                  <a:lnTo>
                    <a:pt x="15" y="362"/>
                  </a:lnTo>
                  <a:lnTo>
                    <a:pt x="13" y="352"/>
                  </a:lnTo>
                  <a:lnTo>
                    <a:pt x="13" y="340"/>
                  </a:lnTo>
                  <a:lnTo>
                    <a:pt x="13" y="330"/>
                  </a:lnTo>
                  <a:lnTo>
                    <a:pt x="13" y="319"/>
                  </a:lnTo>
                  <a:lnTo>
                    <a:pt x="13" y="309"/>
                  </a:lnTo>
                  <a:lnTo>
                    <a:pt x="13" y="298"/>
                  </a:lnTo>
                  <a:lnTo>
                    <a:pt x="13" y="288"/>
                  </a:lnTo>
                  <a:lnTo>
                    <a:pt x="13" y="277"/>
                  </a:lnTo>
                  <a:lnTo>
                    <a:pt x="13" y="267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1" y="255"/>
                  </a:lnTo>
                  <a:lnTo>
                    <a:pt x="8" y="252"/>
                  </a:lnTo>
                  <a:lnTo>
                    <a:pt x="6" y="251"/>
                  </a:lnTo>
                  <a:lnTo>
                    <a:pt x="2" y="250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2" y="242"/>
                  </a:lnTo>
                  <a:lnTo>
                    <a:pt x="3" y="239"/>
                  </a:lnTo>
                  <a:lnTo>
                    <a:pt x="4" y="237"/>
                  </a:lnTo>
                  <a:lnTo>
                    <a:pt x="6" y="234"/>
                  </a:lnTo>
                  <a:lnTo>
                    <a:pt x="7" y="230"/>
                  </a:lnTo>
                  <a:lnTo>
                    <a:pt x="6" y="226"/>
                  </a:lnTo>
                  <a:lnTo>
                    <a:pt x="6" y="222"/>
                  </a:lnTo>
                  <a:lnTo>
                    <a:pt x="6" y="218"/>
                  </a:lnTo>
                  <a:lnTo>
                    <a:pt x="7" y="215"/>
                  </a:lnTo>
                  <a:lnTo>
                    <a:pt x="8" y="211"/>
                  </a:lnTo>
                  <a:lnTo>
                    <a:pt x="10" y="208"/>
                  </a:lnTo>
                  <a:lnTo>
                    <a:pt x="10" y="205"/>
                  </a:lnTo>
                  <a:lnTo>
                    <a:pt x="10" y="201"/>
                  </a:lnTo>
                  <a:lnTo>
                    <a:pt x="11" y="197"/>
                  </a:lnTo>
                  <a:lnTo>
                    <a:pt x="13" y="196"/>
                  </a:lnTo>
                  <a:lnTo>
                    <a:pt x="16" y="195"/>
                  </a:lnTo>
                  <a:lnTo>
                    <a:pt x="19" y="192"/>
                  </a:lnTo>
                  <a:lnTo>
                    <a:pt x="20" y="190"/>
                  </a:lnTo>
                  <a:lnTo>
                    <a:pt x="21" y="187"/>
                  </a:lnTo>
                  <a:lnTo>
                    <a:pt x="23" y="184"/>
                  </a:lnTo>
                  <a:lnTo>
                    <a:pt x="25" y="182"/>
                  </a:lnTo>
                  <a:lnTo>
                    <a:pt x="27" y="179"/>
                  </a:lnTo>
                  <a:lnTo>
                    <a:pt x="28" y="177"/>
                  </a:lnTo>
                  <a:lnTo>
                    <a:pt x="29" y="174"/>
                  </a:lnTo>
                  <a:lnTo>
                    <a:pt x="29" y="170"/>
                  </a:lnTo>
                  <a:lnTo>
                    <a:pt x="21" y="161"/>
                  </a:lnTo>
                  <a:lnTo>
                    <a:pt x="15" y="149"/>
                  </a:lnTo>
                  <a:lnTo>
                    <a:pt x="7" y="139"/>
                  </a:lnTo>
                  <a:lnTo>
                    <a:pt x="7" y="129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23" y="110"/>
                  </a:lnTo>
                  <a:lnTo>
                    <a:pt x="30" y="110"/>
                  </a:lnTo>
                  <a:lnTo>
                    <a:pt x="40" y="106"/>
                  </a:lnTo>
                  <a:lnTo>
                    <a:pt x="51" y="105"/>
                  </a:lnTo>
                  <a:lnTo>
                    <a:pt x="68" y="105"/>
                  </a:lnTo>
                  <a:lnTo>
                    <a:pt x="74" y="103"/>
                  </a:lnTo>
                  <a:lnTo>
                    <a:pt x="83" y="94"/>
                  </a:lnTo>
                  <a:lnTo>
                    <a:pt x="92" y="90"/>
                  </a:lnTo>
                  <a:lnTo>
                    <a:pt x="104" y="89"/>
                  </a:lnTo>
                  <a:lnTo>
                    <a:pt x="116" y="91"/>
                  </a:lnTo>
                  <a:lnTo>
                    <a:pt x="126" y="93"/>
                  </a:lnTo>
                  <a:lnTo>
                    <a:pt x="131" y="101"/>
                  </a:lnTo>
                  <a:lnTo>
                    <a:pt x="139" y="108"/>
                  </a:lnTo>
                  <a:lnTo>
                    <a:pt x="142" y="111"/>
                  </a:lnTo>
                  <a:lnTo>
                    <a:pt x="151" y="115"/>
                  </a:lnTo>
                  <a:lnTo>
                    <a:pt x="161" y="120"/>
                  </a:lnTo>
                  <a:lnTo>
                    <a:pt x="171" y="124"/>
                  </a:lnTo>
                  <a:lnTo>
                    <a:pt x="176" y="128"/>
                  </a:lnTo>
                  <a:lnTo>
                    <a:pt x="180" y="132"/>
                  </a:lnTo>
                  <a:lnTo>
                    <a:pt x="184" y="137"/>
                  </a:lnTo>
                  <a:lnTo>
                    <a:pt x="191" y="136"/>
                  </a:lnTo>
                  <a:lnTo>
                    <a:pt x="197" y="133"/>
                  </a:lnTo>
                  <a:lnTo>
                    <a:pt x="205" y="135"/>
                  </a:lnTo>
                  <a:lnTo>
                    <a:pt x="208" y="145"/>
                  </a:lnTo>
                  <a:lnTo>
                    <a:pt x="219" y="148"/>
                  </a:lnTo>
                  <a:lnTo>
                    <a:pt x="229" y="153"/>
                  </a:lnTo>
                  <a:lnTo>
                    <a:pt x="232" y="156"/>
                  </a:lnTo>
                  <a:lnTo>
                    <a:pt x="233" y="163"/>
                  </a:lnTo>
                  <a:lnTo>
                    <a:pt x="245" y="165"/>
                  </a:lnTo>
                  <a:lnTo>
                    <a:pt x="261" y="167"/>
                  </a:lnTo>
                  <a:lnTo>
                    <a:pt x="271" y="166"/>
                  </a:lnTo>
                  <a:lnTo>
                    <a:pt x="283" y="166"/>
                  </a:lnTo>
                  <a:lnTo>
                    <a:pt x="295" y="169"/>
                  </a:lnTo>
                  <a:lnTo>
                    <a:pt x="303" y="175"/>
                  </a:lnTo>
                  <a:lnTo>
                    <a:pt x="308" y="179"/>
                  </a:lnTo>
                  <a:lnTo>
                    <a:pt x="313" y="182"/>
                  </a:lnTo>
                  <a:lnTo>
                    <a:pt x="325" y="177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29" y="165"/>
                  </a:lnTo>
                  <a:lnTo>
                    <a:pt x="334" y="162"/>
                  </a:lnTo>
                  <a:lnTo>
                    <a:pt x="337" y="166"/>
                  </a:lnTo>
                  <a:lnTo>
                    <a:pt x="338" y="167"/>
                  </a:lnTo>
                  <a:lnTo>
                    <a:pt x="342" y="167"/>
                  </a:lnTo>
                  <a:lnTo>
                    <a:pt x="345" y="166"/>
                  </a:lnTo>
                  <a:lnTo>
                    <a:pt x="349" y="169"/>
                  </a:lnTo>
                  <a:lnTo>
                    <a:pt x="352" y="171"/>
                  </a:lnTo>
                  <a:lnTo>
                    <a:pt x="356" y="169"/>
                  </a:lnTo>
                  <a:lnTo>
                    <a:pt x="359" y="166"/>
                  </a:lnTo>
                  <a:lnTo>
                    <a:pt x="364" y="166"/>
                  </a:lnTo>
                  <a:lnTo>
                    <a:pt x="368" y="167"/>
                  </a:lnTo>
                  <a:lnTo>
                    <a:pt x="373" y="166"/>
                  </a:lnTo>
                  <a:lnTo>
                    <a:pt x="375" y="162"/>
                  </a:lnTo>
                  <a:lnTo>
                    <a:pt x="368" y="154"/>
                  </a:lnTo>
                  <a:lnTo>
                    <a:pt x="367" y="144"/>
                  </a:lnTo>
                  <a:lnTo>
                    <a:pt x="367" y="132"/>
                  </a:lnTo>
                  <a:lnTo>
                    <a:pt x="371" y="123"/>
                  </a:lnTo>
                  <a:lnTo>
                    <a:pt x="373" y="115"/>
                  </a:lnTo>
                  <a:lnTo>
                    <a:pt x="372" y="102"/>
                  </a:lnTo>
                  <a:lnTo>
                    <a:pt x="375" y="90"/>
                  </a:lnTo>
                  <a:lnTo>
                    <a:pt x="376" y="78"/>
                  </a:lnTo>
                  <a:lnTo>
                    <a:pt x="375" y="73"/>
                  </a:lnTo>
                  <a:lnTo>
                    <a:pt x="364" y="56"/>
                  </a:lnTo>
                  <a:lnTo>
                    <a:pt x="363" y="51"/>
                  </a:lnTo>
                  <a:lnTo>
                    <a:pt x="364" y="43"/>
                  </a:lnTo>
                  <a:lnTo>
                    <a:pt x="364" y="31"/>
                  </a:lnTo>
                  <a:lnTo>
                    <a:pt x="363" y="23"/>
                  </a:lnTo>
                  <a:lnTo>
                    <a:pt x="359" y="17"/>
                  </a:lnTo>
                  <a:lnTo>
                    <a:pt x="355" y="12"/>
                  </a:lnTo>
                  <a:lnTo>
                    <a:pt x="352" y="6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695" y="1"/>
                  </a:lnTo>
                  <a:lnTo>
                    <a:pt x="697" y="4"/>
                  </a:lnTo>
                  <a:lnTo>
                    <a:pt x="698" y="6"/>
                  </a:lnTo>
                  <a:lnTo>
                    <a:pt x="699" y="10"/>
                  </a:lnTo>
                  <a:lnTo>
                    <a:pt x="698" y="14"/>
                  </a:lnTo>
                  <a:lnTo>
                    <a:pt x="698" y="18"/>
                  </a:lnTo>
                  <a:lnTo>
                    <a:pt x="698" y="22"/>
                  </a:lnTo>
                  <a:lnTo>
                    <a:pt x="697" y="26"/>
                  </a:lnTo>
                  <a:lnTo>
                    <a:pt x="697" y="30"/>
                  </a:lnTo>
                  <a:lnTo>
                    <a:pt x="698" y="34"/>
                  </a:lnTo>
                  <a:lnTo>
                    <a:pt x="701" y="35"/>
                  </a:lnTo>
                  <a:lnTo>
                    <a:pt x="703" y="36"/>
                  </a:lnTo>
                  <a:lnTo>
                    <a:pt x="703" y="39"/>
                  </a:lnTo>
                  <a:lnTo>
                    <a:pt x="701" y="40"/>
                  </a:lnTo>
                  <a:lnTo>
                    <a:pt x="699" y="43"/>
                  </a:lnTo>
                  <a:lnTo>
                    <a:pt x="698" y="47"/>
                  </a:lnTo>
                  <a:lnTo>
                    <a:pt x="697" y="50"/>
                  </a:lnTo>
                  <a:lnTo>
                    <a:pt x="697" y="53"/>
                  </a:lnTo>
                  <a:lnTo>
                    <a:pt x="697" y="57"/>
                  </a:lnTo>
                  <a:lnTo>
                    <a:pt x="698" y="60"/>
                  </a:lnTo>
                  <a:lnTo>
                    <a:pt x="701" y="61"/>
                  </a:lnTo>
                  <a:lnTo>
                    <a:pt x="699" y="64"/>
                  </a:lnTo>
                  <a:lnTo>
                    <a:pt x="697" y="65"/>
                  </a:lnTo>
                  <a:lnTo>
                    <a:pt x="694" y="68"/>
                  </a:lnTo>
                  <a:lnTo>
                    <a:pt x="695" y="71"/>
                  </a:lnTo>
                  <a:lnTo>
                    <a:pt x="698" y="73"/>
                  </a:lnTo>
                  <a:lnTo>
                    <a:pt x="699" y="76"/>
                  </a:lnTo>
                  <a:lnTo>
                    <a:pt x="699" y="78"/>
                  </a:lnTo>
                  <a:lnTo>
                    <a:pt x="698" y="82"/>
                  </a:lnTo>
                  <a:lnTo>
                    <a:pt x="698" y="86"/>
                  </a:lnTo>
                  <a:lnTo>
                    <a:pt x="698" y="9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413" y="3250"/>
              <a:ext cx="340" cy="506"/>
            </a:xfrm>
            <a:custGeom>
              <a:avLst/>
              <a:gdLst>
                <a:gd name="T0" fmla="*/ 63 w 340"/>
                <a:gd name="T1" fmla="*/ 17 h 506"/>
                <a:gd name="T2" fmla="*/ 67 w 340"/>
                <a:gd name="T3" fmla="*/ 2 h 506"/>
                <a:gd name="T4" fmla="*/ 102 w 340"/>
                <a:gd name="T5" fmla="*/ 59 h 506"/>
                <a:gd name="T6" fmla="*/ 116 w 340"/>
                <a:gd name="T7" fmla="*/ 97 h 506"/>
                <a:gd name="T8" fmla="*/ 122 w 340"/>
                <a:gd name="T9" fmla="*/ 130 h 506"/>
                <a:gd name="T10" fmla="*/ 129 w 340"/>
                <a:gd name="T11" fmla="*/ 139 h 506"/>
                <a:gd name="T12" fmla="*/ 137 w 340"/>
                <a:gd name="T13" fmla="*/ 147 h 506"/>
                <a:gd name="T14" fmla="*/ 153 w 340"/>
                <a:gd name="T15" fmla="*/ 157 h 506"/>
                <a:gd name="T16" fmla="*/ 161 w 340"/>
                <a:gd name="T17" fmla="*/ 184 h 506"/>
                <a:gd name="T18" fmla="*/ 175 w 340"/>
                <a:gd name="T19" fmla="*/ 201 h 506"/>
                <a:gd name="T20" fmla="*/ 184 w 340"/>
                <a:gd name="T21" fmla="*/ 206 h 506"/>
                <a:gd name="T22" fmla="*/ 190 w 340"/>
                <a:gd name="T23" fmla="*/ 225 h 506"/>
                <a:gd name="T24" fmla="*/ 191 w 340"/>
                <a:gd name="T25" fmla="*/ 253 h 506"/>
                <a:gd name="T26" fmla="*/ 218 w 340"/>
                <a:gd name="T27" fmla="*/ 287 h 506"/>
                <a:gd name="T28" fmla="*/ 237 w 340"/>
                <a:gd name="T29" fmla="*/ 311 h 506"/>
                <a:gd name="T30" fmla="*/ 255 w 340"/>
                <a:gd name="T31" fmla="*/ 328 h 506"/>
                <a:gd name="T32" fmla="*/ 268 w 340"/>
                <a:gd name="T33" fmla="*/ 347 h 506"/>
                <a:gd name="T34" fmla="*/ 289 w 340"/>
                <a:gd name="T35" fmla="*/ 380 h 506"/>
                <a:gd name="T36" fmla="*/ 320 w 340"/>
                <a:gd name="T37" fmla="*/ 371 h 506"/>
                <a:gd name="T38" fmla="*/ 339 w 340"/>
                <a:gd name="T39" fmla="*/ 393 h 506"/>
                <a:gd name="T40" fmla="*/ 317 w 340"/>
                <a:gd name="T41" fmla="*/ 420 h 506"/>
                <a:gd name="T42" fmla="*/ 298 w 340"/>
                <a:gd name="T43" fmla="*/ 465 h 506"/>
                <a:gd name="T44" fmla="*/ 298 w 340"/>
                <a:gd name="T45" fmla="*/ 492 h 506"/>
                <a:gd name="T46" fmla="*/ 267 w 340"/>
                <a:gd name="T47" fmla="*/ 482 h 506"/>
                <a:gd name="T48" fmla="*/ 229 w 340"/>
                <a:gd name="T49" fmla="*/ 462 h 506"/>
                <a:gd name="T50" fmla="*/ 218 w 340"/>
                <a:gd name="T51" fmla="*/ 470 h 506"/>
                <a:gd name="T52" fmla="*/ 179 w 340"/>
                <a:gd name="T53" fmla="*/ 468 h 506"/>
                <a:gd name="T54" fmla="*/ 152 w 340"/>
                <a:gd name="T55" fmla="*/ 482 h 506"/>
                <a:gd name="T56" fmla="*/ 125 w 340"/>
                <a:gd name="T57" fmla="*/ 496 h 506"/>
                <a:gd name="T58" fmla="*/ 95 w 340"/>
                <a:gd name="T59" fmla="*/ 502 h 506"/>
                <a:gd name="T60" fmla="*/ 61 w 340"/>
                <a:gd name="T61" fmla="*/ 504 h 506"/>
                <a:gd name="T62" fmla="*/ 25 w 340"/>
                <a:gd name="T63" fmla="*/ 504 h 506"/>
                <a:gd name="T64" fmla="*/ 35 w 340"/>
                <a:gd name="T65" fmla="*/ 498 h 506"/>
                <a:gd name="T66" fmla="*/ 44 w 340"/>
                <a:gd name="T67" fmla="*/ 490 h 506"/>
                <a:gd name="T68" fmla="*/ 46 w 340"/>
                <a:gd name="T69" fmla="*/ 477 h 506"/>
                <a:gd name="T70" fmla="*/ 39 w 340"/>
                <a:gd name="T71" fmla="*/ 466 h 506"/>
                <a:gd name="T72" fmla="*/ 36 w 340"/>
                <a:gd name="T73" fmla="*/ 452 h 506"/>
                <a:gd name="T74" fmla="*/ 29 w 340"/>
                <a:gd name="T75" fmla="*/ 445 h 506"/>
                <a:gd name="T76" fmla="*/ 36 w 340"/>
                <a:gd name="T77" fmla="*/ 436 h 506"/>
                <a:gd name="T78" fmla="*/ 32 w 340"/>
                <a:gd name="T79" fmla="*/ 426 h 506"/>
                <a:gd name="T80" fmla="*/ 32 w 340"/>
                <a:gd name="T81" fmla="*/ 413 h 506"/>
                <a:gd name="T82" fmla="*/ 38 w 340"/>
                <a:gd name="T83" fmla="*/ 401 h 506"/>
                <a:gd name="T84" fmla="*/ 34 w 340"/>
                <a:gd name="T85" fmla="*/ 389 h 506"/>
                <a:gd name="T86" fmla="*/ 21 w 340"/>
                <a:gd name="T87" fmla="*/ 385 h 506"/>
                <a:gd name="T88" fmla="*/ 15 w 340"/>
                <a:gd name="T89" fmla="*/ 373 h 506"/>
                <a:gd name="T90" fmla="*/ 9 w 340"/>
                <a:gd name="T91" fmla="*/ 363 h 506"/>
                <a:gd name="T92" fmla="*/ 8 w 340"/>
                <a:gd name="T93" fmla="*/ 348 h 506"/>
                <a:gd name="T94" fmla="*/ 2 w 340"/>
                <a:gd name="T95" fmla="*/ 337 h 506"/>
                <a:gd name="T96" fmla="*/ 15 w 340"/>
                <a:gd name="T97" fmla="*/ 329 h 506"/>
                <a:gd name="T98" fmla="*/ 57 w 340"/>
                <a:gd name="T99" fmla="*/ 330 h 506"/>
                <a:gd name="T100" fmla="*/ 57 w 340"/>
                <a:gd name="T101" fmla="*/ 322 h 506"/>
                <a:gd name="T102" fmla="*/ 59 w 340"/>
                <a:gd name="T103" fmla="*/ 280 h 506"/>
                <a:gd name="T104" fmla="*/ 59 w 340"/>
                <a:gd name="T105" fmla="*/ 237 h 506"/>
                <a:gd name="T106" fmla="*/ 59 w 340"/>
                <a:gd name="T107" fmla="*/ 195 h 506"/>
                <a:gd name="T108" fmla="*/ 60 w 340"/>
                <a:gd name="T109" fmla="*/ 153 h 506"/>
                <a:gd name="T110" fmla="*/ 60 w 340"/>
                <a:gd name="T111" fmla="*/ 118 h 506"/>
                <a:gd name="T112" fmla="*/ 59 w 340"/>
                <a:gd name="T113" fmla="*/ 75 h 506"/>
                <a:gd name="T114" fmla="*/ 60 w 340"/>
                <a:gd name="T115" fmla="*/ 51 h 506"/>
                <a:gd name="T116" fmla="*/ 63 w 340"/>
                <a:gd name="T117" fmla="*/ 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506">
                  <a:moveTo>
                    <a:pt x="63" y="29"/>
                  </a:moveTo>
                  <a:lnTo>
                    <a:pt x="63" y="25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3" y="9"/>
                  </a:lnTo>
                  <a:lnTo>
                    <a:pt x="64" y="6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80" y="25"/>
                  </a:lnTo>
                  <a:lnTo>
                    <a:pt x="91" y="54"/>
                  </a:lnTo>
                  <a:lnTo>
                    <a:pt x="102" y="59"/>
                  </a:lnTo>
                  <a:lnTo>
                    <a:pt x="107" y="78"/>
                  </a:lnTo>
                  <a:lnTo>
                    <a:pt x="108" y="79"/>
                  </a:lnTo>
                  <a:lnTo>
                    <a:pt x="108" y="88"/>
                  </a:lnTo>
                  <a:lnTo>
                    <a:pt x="116" y="97"/>
                  </a:lnTo>
                  <a:lnTo>
                    <a:pt x="116" y="105"/>
                  </a:lnTo>
                  <a:lnTo>
                    <a:pt x="123" y="118"/>
                  </a:lnTo>
                  <a:lnTo>
                    <a:pt x="123" y="123"/>
                  </a:lnTo>
                  <a:lnTo>
                    <a:pt x="122" y="130"/>
                  </a:lnTo>
                  <a:lnTo>
                    <a:pt x="123" y="136"/>
                  </a:lnTo>
                  <a:lnTo>
                    <a:pt x="125" y="138"/>
                  </a:lnTo>
                  <a:lnTo>
                    <a:pt x="128" y="136"/>
                  </a:lnTo>
                  <a:lnTo>
                    <a:pt x="129" y="139"/>
                  </a:lnTo>
                  <a:lnTo>
                    <a:pt x="131" y="140"/>
                  </a:lnTo>
                  <a:lnTo>
                    <a:pt x="133" y="142"/>
                  </a:lnTo>
                  <a:lnTo>
                    <a:pt x="136" y="144"/>
                  </a:lnTo>
                  <a:lnTo>
                    <a:pt x="137" y="147"/>
                  </a:lnTo>
                  <a:lnTo>
                    <a:pt x="142" y="148"/>
                  </a:lnTo>
                  <a:lnTo>
                    <a:pt x="144" y="152"/>
                  </a:lnTo>
                  <a:lnTo>
                    <a:pt x="149" y="155"/>
                  </a:lnTo>
                  <a:lnTo>
                    <a:pt x="153" y="157"/>
                  </a:lnTo>
                  <a:lnTo>
                    <a:pt x="156" y="164"/>
                  </a:lnTo>
                  <a:lnTo>
                    <a:pt x="158" y="169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5" y="187"/>
                  </a:lnTo>
                  <a:lnTo>
                    <a:pt x="166" y="194"/>
                  </a:lnTo>
                  <a:lnTo>
                    <a:pt x="173" y="199"/>
                  </a:lnTo>
                  <a:lnTo>
                    <a:pt x="175" y="201"/>
                  </a:lnTo>
                  <a:lnTo>
                    <a:pt x="174" y="204"/>
                  </a:lnTo>
                  <a:lnTo>
                    <a:pt x="176" y="207"/>
                  </a:lnTo>
                  <a:lnTo>
                    <a:pt x="179" y="206"/>
                  </a:lnTo>
                  <a:lnTo>
                    <a:pt x="184" y="206"/>
                  </a:lnTo>
                  <a:lnTo>
                    <a:pt x="187" y="207"/>
                  </a:lnTo>
                  <a:lnTo>
                    <a:pt x="184" y="210"/>
                  </a:lnTo>
                  <a:lnTo>
                    <a:pt x="187" y="219"/>
                  </a:lnTo>
                  <a:lnTo>
                    <a:pt x="190" y="225"/>
                  </a:lnTo>
                  <a:lnTo>
                    <a:pt x="190" y="232"/>
                  </a:lnTo>
                  <a:lnTo>
                    <a:pt x="190" y="239"/>
                  </a:lnTo>
                  <a:lnTo>
                    <a:pt x="192" y="245"/>
                  </a:lnTo>
                  <a:lnTo>
                    <a:pt x="191" y="253"/>
                  </a:lnTo>
                  <a:lnTo>
                    <a:pt x="200" y="262"/>
                  </a:lnTo>
                  <a:lnTo>
                    <a:pt x="203" y="271"/>
                  </a:lnTo>
                  <a:lnTo>
                    <a:pt x="208" y="275"/>
                  </a:lnTo>
                  <a:lnTo>
                    <a:pt x="218" y="287"/>
                  </a:lnTo>
                  <a:lnTo>
                    <a:pt x="225" y="292"/>
                  </a:lnTo>
                  <a:lnTo>
                    <a:pt x="228" y="303"/>
                  </a:lnTo>
                  <a:lnTo>
                    <a:pt x="231" y="307"/>
                  </a:lnTo>
                  <a:lnTo>
                    <a:pt x="237" y="311"/>
                  </a:lnTo>
                  <a:lnTo>
                    <a:pt x="245" y="317"/>
                  </a:lnTo>
                  <a:lnTo>
                    <a:pt x="248" y="324"/>
                  </a:lnTo>
                  <a:lnTo>
                    <a:pt x="251" y="329"/>
                  </a:lnTo>
                  <a:lnTo>
                    <a:pt x="255" y="328"/>
                  </a:lnTo>
                  <a:lnTo>
                    <a:pt x="258" y="329"/>
                  </a:lnTo>
                  <a:lnTo>
                    <a:pt x="259" y="337"/>
                  </a:lnTo>
                  <a:lnTo>
                    <a:pt x="262" y="342"/>
                  </a:lnTo>
                  <a:lnTo>
                    <a:pt x="268" y="347"/>
                  </a:lnTo>
                  <a:lnTo>
                    <a:pt x="271" y="359"/>
                  </a:lnTo>
                  <a:lnTo>
                    <a:pt x="272" y="373"/>
                  </a:lnTo>
                  <a:lnTo>
                    <a:pt x="281" y="379"/>
                  </a:lnTo>
                  <a:lnTo>
                    <a:pt x="289" y="380"/>
                  </a:lnTo>
                  <a:lnTo>
                    <a:pt x="297" y="381"/>
                  </a:lnTo>
                  <a:lnTo>
                    <a:pt x="306" y="379"/>
                  </a:lnTo>
                  <a:lnTo>
                    <a:pt x="314" y="373"/>
                  </a:lnTo>
                  <a:lnTo>
                    <a:pt x="320" y="371"/>
                  </a:lnTo>
                  <a:lnTo>
                    <a:pt x="330" y="369"/>
                  </a:lnTo>
                  <a:lnTo>
                    <a:pt x="335" y="375"/>
                  </a:lnTo>
                  <a:lnTo>
                    <a:pt x="340" y="383"/>
                  </a:lnTo>
                  <a:lnTo>
                    <a:pt x="339" y="393"/>
                  </a:lnTo>
                  <a:lnTo>
                    <a:pt x="331" y="398"/>
                  </a:lnTo>
                  <a:lnTo>
                    <a:pt x="326" y="401"/>
                  </a:lnTo>
                  <a:lnTo>
                    <a:pt x="320" y="409"/>
                  </a:lnTo>
                  <a:lnTo>
                    <a:pt x="317" y="420"/>
                  </a:lnTo>
                  <a:lnTo>
                    <a:pt x="315" y="434"/>
                  </a:lnTo>
                  <a:lnTo>
                    <a:pt x="313" y="447"/>
                  </a:lnTo>
                  <a:lnTo>
                    <a:pt x="310" y="457"/>
                  </a:lnTo>
                  <a:lnTo>
                    <a:pt x="298" y="465"/>
                  </a:lnTo>
                  <a:lnTo>
                    <a:pt x="298" y="474"/>
                  </a:lnTo>
                  <a:lnTo>
                    <a:pt x="297" y="482"/>
                  </a:lnTo>
                  <a:lnTo>
                    <a:pt x="297" y="489"/>
                  </a:lnTo>
                  <a:lnTo>
                    <a:pt x="298" y="492"/>
                  </a:lnTo>
                  <a:lnTo>
                    <a:pt x="298" y="498"/>
                  </a:lnTo>
                  <a:lnTo>
                    <a:pt x="286" y="491"/>
                  </a:lnTo>
                  <a:lnTo>
                    <a:pt x="277" y="486"/>
                  </a:lnTo>
                  <a:lnTo>
                    <a:pt x="267" y="482"/>
                  </a:lnTo>
                  <a:lnTo>
                    <a:pt x="255" y="478"/>
                  </a:lnTo>
                  <a:lnTo>
                    <a:pt x="238" y="468"/>
                  </a:lnTo>
                  <a:lnTo>
                    <a:pt x="229" y="464"/>
                  </a:lnTo>
                  <a:lnTo>
                    <a:pt x="229" y="462"/>
                  </a:lnTo>
                  <a:lnTo>
                    <a:pt x="225" y="466"/>
                  </a:lnTo>
                  <a:lnTo>
                    <a:pt x="224" y="468"/>
                  </a:lnTo>
                  <a:lnTo>
                    <a:pt x="221" y="468"/>
                  </a:lnTo>
                  <a:lnTo>
                    <a:pt x="218" y="470"/>
                  </a:lnTo>
                  <a:lnTo>
                    <a:pt x="211" y="469"/>
                  </a:lnTo>
                  <a:lnTo>
                    <a:pt x="192" y="469"/>
                  </a:lnTo>
                  <a:lnTo>
                    <a:pt x="186" y="468"/>
                  </a:lnTo>
                  <a:lnTo>
                    <a:pt x="179" y="468"/>
                  </a:lnTo>
                  <a:lnTo>
                    <a:pt x="171" y="473"/>
                  </a:lnTo>
                  <a:lnTo>
                    <a:pt x="165" y="475"/>
                  </a:lnTo>
                  <a:lnTo>
                    <a:pt x="158" y="479"/>
                  </a:lnTo>
                  <a:lnTo>
                    <a:pt x="152" y="482"/>
                  </a:lnTo>
                  <a:lnTo>
                    <a:pt x="141" y="478"/>
                  </a:lnTo>
                  <a:lnTo>
                    <a:pt x="137" y="485"/>
                  </a:lnTo>
                  <a:lnTo>
                    <a:pt x="132" y="491"/>
                  </a:lnTo>
                  <a:lnTo>
                    <a:pt x="125" y="496"/>
                  </a:lnTo>
                  <a:lnTo>
                    <a:pt x="119" y="499"/>
                  </a:lnTo>
                  <a:lnTo>
                    <a:pt x="108" y="498"/>
                  </a:lnTo>
                  <a:lnTo>
                    <a:pt x="103" y="498"/>
                  </a:lnTo>
                  <a:lnTo>
                    <a:pt x="95" y="502"/>
                  </a:lnTo>
                  <a:lnTo>
                    <a:pt x="85" y="503"/>
                  </a:lnTo>
                  <a:lnTo>
                    <a:pt x="78" y="504"/>
                  </a:lnTo>
                  <a:lnTo>
                    <a:pt x="69" y="504"/>
                  </a:lnTo>
                  <a:lnTo>
                    <a:pt x="61" y="504"/>
                  </a:lnTo>
                  <a:lnTo>
                    <a:pt x="53" y="504"/>
                  </a:lnTo>
                  <a:lnTo>
                    <a:pt x="30" y="506"/>
                  </a:lnTo>
                  <a:lnTo>
                    <a:pt x="25" y="506"/>
                  </a:lnTo>
                  <a:lnTo>
                    <a:pt x="25" y="504"/>
                  </a:lnTo>
                  <a:lnTo>
                    <a:pt x="27" y="502"/>
                  </a:lnTo>
                  <a:lnTo>
                    <a:pt x="30" y="500"/>
                  </a:lnTo>
                  <a:lnTo>
                    <a:pt x="32" y="499"/>
                  </a:lnTo>
                  <a:lnTo>
                    <a:pt x="35" y="498"/>
                  </a:lnTo>
                  <a:lnTo>
                    <a:pt x="38" y="495"/>
                  </a:lnTo>
                  <a:lnTo>
                    <a:pt x="40" y="494"/>
                  </a:lnTo>
                  <a:lnTo>
                    <a:pt x="43" y="492"/>
                  </a:lnTo>
                  <a:lnTo>
                    <a:pt x="44" y="490"/>
                  </a:lnTo>
                  <a:lnTo>
                    <a:pt x="44" y="486"/>
                  </a:lnTo>
                  <a:lnTo>
                    <a:pt x="44" y="482"/>
                  </a:lnTo>
                  <a:lnTo>
                    <a:pt x="46" y="479"/>
                  </a:lnTo>
                  <a:lnTo>
                    <a:pt x="46" y="477"/>
                  </a:lnTo>
                  <a:lnTo>
                    <a:pt x="44" y="474"/>
                  </a:lnTo>
                  <a:lnTo>
                    <a:pt x="42" y="472"/>
                  </a:lnTo>
                  <a:lnTo>
                    <a:pt x="40" y="469"/>
                  </a:lnTo>
                  <a:lnTo>
                    <a:pt x="39" y="466"/>
                  </a:lnTo>
                  <a:lnTo>
                    <a:pt x="39" y="462"/>
                  </a:lnTo>
                  <a:lnTo>
                    <a:pt x="38" y="458"/>
                  </a:lnTo>
                  <a:lnTo>
                    <a:pt x="38" y="456"/>
                  </a:lnTo>
                  <a:lnTo>
                    <a:pt x="36" y="452"/>
                  </a:lnTo>
                  <a:lnTo>
                    <a:pt x="34" y="451"/>
                  </a:lnTo>
                  <a:lnTo>
                    <a:pt x="31" y="449"/>
                  </a:lnTo>
                  <a:lnTo>
                    <a:pt x="29" y="448"/>
                  </a:lnTo>
                  <a:lnTo>
                    <a:pt x="29" y="445"/>
                  </a:lnTo>
                  <a:lnTo>
                    <a:pt x="30" y="441"/>
                  </a:lnTo>
                  <a:lnTo>
                    <a:pt x="32" y="440"/>
                  </a:lnTo>
                  <a:lnTo>
                    <a:pt x="35" y="439"/>
                  </a:lnTo>
                  <a:lnTo>
                    <a:pt x="36" y="436"/>
                  </a:lnTo>
                  <a:lnTo>
                    <a:pt x="35" y="434"/>
                  </a:lnTo>
                  <a:lnTo>
                    <a:pt x="32" y="432"/>
                  </a:lnTo>
                  <a:lnTo>
                    <a:pt x="31" y="430"/>
                  </a:lnTo>
                  <a:lnTo>
                    <a:pt x="32" y="426"/>
                  </a:lnTo>
                  <a:lnTo>
                    <a:pt x="32" y="422"/>
                  </a:lnTo>
                  <a:lnTo>
                    <a:pt x="34" y="419"/>
                  </a:lnTo>
                  <a:lnTo>
                    <a:pt x="34" y="415"/>
                  </a:lnTo>
                  <a:lnTo>
                    <a:pt x="32" y="413"/>
                  </a:lnTo>
                  <a:lnTo>
                    <a:pt x="32" y="409"/>
                  </a:lnTo>
                  <a:lnTo>
                    <a:pt x="35" y="406"/>
                  </a:lnTo>
                  <a:lnTo>
                    <a:pt x="36" y="405"/>
                  </a:lnTo>
                  <a:lnTo>
                    <a:pt x="38" y="401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5" y="392"/>
                  </a:lnTo>
                  <a:lnTo>
                    <a:pt x="34" y="389"/>
                  </a:lnTo>
                  <a:lnTo>
                    <a:pt x="31" y="388"/>
                  </a:lnTo>
                  <a:lnTo>
                    <a:pt x="27" y="388"/>
                  </a:lnTo>
                  <a:lnTo>
                    <a:pt x="23" y="386"/>
                  </a:lnTo>
                  <a:lnTo>
                    <a:pt x="21" y="385"/>
                  </a:lnTo>
                  <a:lnTo>
                    <a:pt x="18" y="384"/>
                  </a:lnTo>
                  <a:lnTo>
                    <a:pt x="17" y="380"/>
                  </a:lnTo>
                  <a:lnTo>
                    <a:pt x="17" y="376"/>
                  </a:lnTo>
                  <a:lnTo>
                    <a:pt x="15" y="373"/>
                  </a:lnTo>
                  <a:lnTo>
                    <a:pt x="14" y="371"/>
                  </a:lnTo>
                  <a:lnTo>
                    <a:pt x="13" y="368"/>
                  </a:lnTo>
                  <a:lnTo>
                    <a:pt x="12" y="366"/>
                  </a:lnTo>
                  <a:lnTo>
                    <a:pt x="9" y="363"/>
                  </a:lnTo>
                  <a:lnTo>
                    <a:pt x="9" y="359"/>
                  </a:lnTo>
                  <a:lnTo>
                    <a:pt x="8" y="356"/>
                  </a:lnTo>
                  <a:lnTo>
                    <a:pt x="8" y="352"/>
                  </a:lnTo>
                  <a:lnTo>
                    <a:pt x="8" y="348"/>
                  </a:lnTo>
                  <a:lnTo>
                    <a:pt x="6" y="345"/>
                  </a:lnTo>
                  <a:lnTo>
                    <a:pt x="5" y="342"/>
                  </a:lnTo>
                  <a:lnTo>
                    <a:pt x="4" y="339"/>
                  </a:lnTo>
                  <a:lnTo>
                    <a:pt x="2" y="337"/>
                  </a:lnTo>
                  <a:lnTo>
                    <a:pt x="0" y="330"/>
                  </a:lnTo>
                  <a:lnTo>
                    <a:pt x="2" y="329"/>
                  </a:lnTo>
                  <a:lnTo>
                    <a:pt x="5" y="329"/>
                  </a:lnTo>
                  <a:lnTo>
                    <a:pt x="15" y="329"/>
                  </a:lnTo>
                  <a:lnTo>
                    <a:pt x="26" y="330"/>
                  </a:lnTo>
                  <a:lnTo>
                    <a:pt x="36" y="329"/>
                  </a:lnTo>
                  <a:lnTo>
                    <a:pt x="47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8"/>
                  </a:lnTo>
                  <a:lnTo>
                    <a:pt x="57" y="325"/>
                  </a:lnTo>
                  <a:lnTo>
                    <a:pt x="57" y="322"/>
                  </a:lnTo>
                  <a:lnTo>
                    <a:pt x="59" y="312"/>
                  </a:lnTo>
                  <a:lnTo>
                    <a:pt x="57" y="301"/>
                  </a:lnTo>
                  <a:lnTo>
                    <a:pt x="59" y="291"/>
                  </a:lnTo>
                  <a:lnTo>
                    <a:pt x="59" y="280"/>
                  </a:lnTo>
                  <a:lnTo>
                    <a:pt x="59" y="270"/>
                  </a:lnTo>
                  <a:lnTo>
                    <a:pt x="59" y="259"/>
                  </a:lnTo>
                  <a:lnTo>
                    <a:pt x="59" y="248"/>
                  </a:lnTo>
                  <a:lnTo>
                    <a:pt x="59" y="237"/>
                  </a:lnTo>
                  <a:lnTo>
                    <a:pt x="59" y="227"/>
                  </a:lnTo>
                  <a:lnTo>
                    <a:pt x="59" y="216"/>
                  </a:lnTo>
                  <a:lnTo>
                    <a:pt x="59" y="206"/>
                  </a:lnTo>
                  <a:lnTo>
                    <a:pt x="59" y="195"/>
                  </a:lnTo>
                  <a:lnTo>
                    <a:pt x="59" y="185"/>
                  </a:lnTo>
                  <a:lnTo>
                    <a:pt x="59" y="174"/>
                  </a:lnTo>
                  <a:lnTo>
                    <a:pt x="59" y="164"/>
                  </a:lnTo>
                  <a:lnTo>
                    <a:pt x="60" y="153"/>
                  </a:lnTo>
                  <a:lnTo>
                    <a:pt x="59" y="143"/>
                  </a:lnTo>
                  <a:lnTo>
                    <a:pt x="60" y="132"/>
                  </a:lnTo>
                  <a:lnTo>
                    <a:pt x="60" y="122"/>
                  </a:lnTo>
                  <a:lnTo>
                    <a:pt x="60" y="118"/>
                  </a:lnTo>
                  <a:lnTo>
                    <a:pt x="59" y="108"/>
                  </a:lnTo>
                  <a:lnTo>
                    <a:pt x="59" y="97"/>
                  </a:lnTo>
                  <a:lnTo>
                    <a:pt x="59" y="87"/>
                  </a:lnTo>
                  <a:lnTo>
                    <a:pt x="59" y="75"/>
                  </a:lnTo>
                  <a:lnTo>
                    <a:pt x="59" y="66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60" y="51"/>
                  </a:lnTo>
                  <a:lnTo>
                    <a:pt x="60" y="47"/>
                  </a:lnTo>
                  <a:lnTo>
                    <a:pt x="61" y="43"/>
                  </a:lnTo>
                  <a:lnTo>
                    <a:pt x="61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283" y="1707"/>
              <a:ext cx="555" cy="961"/>
            </a:xfrm>
            <a:custGeom>
              <a:avLst/>
              <a:gdLst>
                <a:gd name="T0" fmla="*/ 161 w 555"/>
                <a:gd name="T1" fmla="*/ 571 h 961"/>
                <a:gd name="T2" fmla="*/ 148 w 555"/>
                <a:gd name="T3" fmla="*/ 554 h 961"/>
                <a:gd name="T4" fmla="*/ 139 w 555"/>
                <a:gd name="T5" fmla="*/ 533 h 961"/>
                <a:gd name="T6" fmla="*/ 122 w 555"/>
                <a:gd name="T7" fmla="*/ 521 h 961"/>
                <a:gd name="T8" fmla="*/ 105 w 555"/>
                <a:gd name="T9" fmla="*/ 508 h 961"/>
                <a:gd name="T10" fmla="*/ 93 w 555"/>
                <a:gd name="T11" fmla="*/ 493 h 961"/>
                <a:gd name="T12" fmla="*/ 80 w 555"/>
                <a:gd name="T13" fmla="*/ 476 h 961"/>
                <a:gd name="T14" fmla="*/ 67 w 555"/>
                <a:gd name="T15" fmla="*/ 462 h 961"/>
                <a:gd name="T16" fmla="*/ 53 w 555"/>
                <a:gd name="T17" fmla="*/ 446 h 961"/>
                <a:gd name="T18" fmla="*/ 43 w 555"/>
                <a:gd name="T19" fmla="*/ 428 h 961"/>
                <a:gd name="T20" fmla="*/ 38 w 555"/>
                <a:gd name="T21" fmla="*/ 403 h 961"/>
                <a:gd name="T22" fmla="*/ 38 w 555"/>
                <a:gd name="T23" fmla="*/ 374 h 961"/>
                <a:gd name="T24" fmla="*/ 34 w 555"/>
                <a:gd name="T25" fmla="*/ 348 h 961"/>
                <a:gd name="T26" fmla="*/ 25 w 555"/>
                <a:gd name="T27" fmla="*/ 340 h 961"/>
                <a:gd name="T28" fmla="*/ 13 w 555"/>
                <a:gd name="T29" fmla="*/ 335 h 961"/>
                <a:gd name="T30" fmla="*/ 4 w 555"/>
                <a:gd name="T31" fmla="*/ 313 h 961"/>
                <a:gd name="T32" fmla="*/ 20 w 555"/>
                <a:gd name="T33" fmla="*/ 272 h 961"/>
                <a:gd name="T34" fmla="*/ 22 w 555"/>
                <a:gd name="T35" fmla="*/ 238 h 961"/>
                <a:gd name="T36" fmla="*/ 17 w 555"/>
                <a:gd name="T37" fmla="*/ 200 h 961"/>
                <a:gd name="T38" fmla="*/ 20 w 555"/>
                <a:gd name="T39" fmla="*/ 157 h 961"/>
                <a:gd name="T40" fmla="*/ 18 w 555"/>
                <a:gd name="T41" fmla="*/ 133 h 961"/>
                <a:gd name="T42" fmla="*/ 13 w 555"/>
                <a:gd name="T43" fmla="*/ 80 h 961"/>
                <a:gd name="T44" fmla="*/ 26 w 555"/>
                <a:gd name="T45" fmla="*/ 24 h 961"/>
                <a:gd name="T46" fmla="*/ 245 w 555"/>
                <a:gd name="T47" fmla="*/ 8 h 961"/>
                <a:gd name="T48" fmla="*/ 444 w 555"/>
                <a:gd name="T49" fmla="*/ 5 h 961"/>
                <a:gd name="T50" fmla="*/ 461 w 555"/>
                <a:gd name="T51" fmla="*/ 59 h 961"/>
                <a:gd name="T52" fmla="*/ 452 w 555"/>
                <a:gd name="T53" fmla="*/ 131 h 961"/>
                <a:gd name="T54" fmla="*/ 456 w 555"/>
                <a:gd name="T55" fmla="*/ 173 h 961"/>
                <a:gd name="T56" fmla="*/ 483 w 555"/>
                <a:gd name="T57" fmla="*/ 204 h 961"/>
                <a:gd name="T58" fmla="*/ 513 w 555"/>
                <a:gd name="T59" fmla="*/ 209 h 961"/>
                <a:gd name="T60" fmla="*/ 460 w 555"/>
                <a:gd name="T61" fmla="*/ 411 h 961"/>
                <a:gd name="T62" fmla="*/ 392 w 555"/>
                <a:gd name="T63" fmla="*/ 423 h 961"/>
                <a:gd name="T64" fmla="*/ 392 w 555"/>
                <a:gd name="T65" fmla="*/ 493 h 961"/>
                <a:gd name="T66" fmla="*/ 396 w 555"/>
                <a:gd name="T67" fmla="*/ 530 h 961"/>
                <a:gd name="T68" fmla="*/ 415 w 555"/>
                <a:gd name="T69" fmla="*/ 563 h 961"/>
                <a:gd name="T70" fmla="*/ 435 w 555"/>
                <a:gd name="T71" fmla="*/ 585 h 961"/>
                <a:gd name="T72" fmla="*/ 487 w 555"/>
                <a:gd name="T73" fmla="*/ 598 h 961"/>
                <a:gd name="T74" fmla="*/ 545 w 555"/>
                <a:gd name="T75" fmla="*/ 611 h 961"/>
                <a:gd name="T76" fmla="*/ 540 w 555"/>
                <a:gd name="T77" fmla="*/ 651 h 961"/>
                <a:gd name="T78" fmla="*/ 528 w 555"/>
                <a:gd name="T79" fmla="*/ 688 h 961"/>
                <a:gd name="T80" fmla="*/ 547 w 555"/>
                <a:gd name="T81" fmla="*/ 704 h 961"/>
                <a:gd name="T82" fmla="*/ 536 w 555"/>
                <a:gd name="T83" fmla="*/ 751 h 961"/>
                <a:gd name="T84" fmla="*/ 529 w 555"/>
                <a:gd name="T85" fmla="*/ 796 h 961"/>
                <a:gd name="T86" fmla="*/ 546 w 555"/>
                <a:gd name="T87" fmla="*/ 857 h 961"/>
                <a:gd name="T88" fmla="*/ 538 w 555"/>
                <a:gd name="T89" fmla="*/ 933 h 961"/>
                <a:gd name="T90" fmla="*/ 522 w 555"/>
                <a:gd name="T91" fmla="*/ 950 h 961"/>
                <a:gd name="T92" fmla="*/ 499 w 555"/>
                <a:gd name="T93" fmla="*/ 944 h 961"/>
                <a:gd name="T94" fmla="*/ 465 w 555"/>
                <a:gd name="T95" fmla="*/ 948 h 961"/>
                <a:gd name="T96" fmla="*/ 399 w 555"/>
                <a:gd name="T97" fmla="*/ 932 h 961"/>
                <a:gd name="T98" fmla="*/ 350 w 555"/>
                <a:gd name="T99" fmla="*/ 911 h 961"/>
                <a:gd name="T100" fmla="*/ 301 w 555"/>
                <a:gd name="T101" fmla="*/ 880 h 961"/>
                <a:gd name="T102" fmla="*/ 238 w 555"/>
                <a:gd name="T103" fmla="*/ 884 h 961"/>
                <a:gd name="T104" fmla="*/ 177 w 555"/>
                <a:gd name="T105" fmla="*/ 877 h 961"/>
                <a:gd name="T106" fmla="*/ 178 w 555"/>
                <a:gd name="T107" fmla="*/ 818 h 961"/>
                <a:gd name="T108" fmla="*/ 178 w 555"/>
                <a:gd name="T109" fmla="*/ 745 h 961"/>
                <a:gd name="T110" fmla="*/ 176 w 555"/>
                <a:gd name="T111" fmla="*/ 702 h 961"/>
                <a:gd name="T112" fmla="*/ 174 w 555"/>
                <a:gd name="T113" fmla="*/ 674 h 961"/>
                <a:gd name="T114" fmla="*/ 173 w 555"/>
                <a:gd name="T115" fmla="*/ 651 h 961"/>
                <a:gd name="T116" fmla="*/ 174 w 555"/>
                <a:gd name="T117" fmla="*/ 631 h 961"/>
                <a:gd name="T118" fmla="*/ 172 w 555"/>
                <a:gd name="T119" fmla="*/ 606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961">
                  <a:moveTo>
                    <a:pt x="168" y="589"/>
                  </a:moveTo>
                  <a:lnTo>
                    <a:pt x="168" y="585"/>
                  </a:lnTo>
                  <a:lnTo>
                    <a:pt x="166" y="581"/>
                  </a:lnTo>
                  <a:lnTo>
                    <a:pt x="165" y="579"/>
                  </a:lnTo>
                  <a:lnTo>
                    <a:pt x="165" y="576"/>
                  </a:lnTo>
                  <a:lnTo>
                    <a:pt x="162" y="573"/>
                  </a:lnTo>
                  <a:lnTo>
                    <a:pt x="161" y="571"/>
                  </a:lnTo>
                  <a:lnTo>
                    <a:pt x="160" y="568"/>
                  </a:lnTo>
                  <a:lnTo>
                    <a:pt x="157" y="565"/>
                  </a:lnTo>
                  <a:lnTo>
                    <a:pt x="156" y="563"/>
                  </a:lnTo>
                  <a:lnTo>
                    <a:pt x="153" y="562"/>
                  </a:lnTo>
                  <a:lnTo>
                    <a:pt x="152" y="559"/>
                  </a:lnTo>
                  <a:lnTo>
                    <a:pt x="151" y="556"/>
                  </a:lnTo>
                  <a:lnTo>
                    <a:pt x="148" y="554"/>
                  </a:lnTo>
                  <a:lnTo>
                    <a:pt x="148" y="550"/>
                  </a:lnTo>
                  <a:lnTo>
                    <a:pt x="147" y="546"/>
                  </a:lnTo>
                  <a:lnTo>
                    <a:pt x="145" y="543"/>
                  </a:lnTo>
                  <a:lnTo>
                    <a:pt x="144" y="541"/>
                  </a:lnTo>
                  <a:lnTo>
                    <a:pt x="143" y="538"/>
                  </a:lnTo>
                  <a:lnTo>
                    <a:pt x="142" y="535"/>
                  </a:lnTo>
                  <a:lnTo>
                    <a:pt x="139" y="533"/>
                  </a:lnTo>
                  <a:lnTo>
                    <a:pt x="138" y="531"/>
                  </a:lnTo>
                  <a:lnTo>
                    <a:pt x="135" y="529"/>
                  </a:lnTo>
                  <a:lnTo>
                    <a:pt x="132" y="527"/>
                  </a:lnTo>
                  <a:lnTo>
                    <a:pt x="130" y="526"/>
                  </a:lnTo>
                  <a:lnTo>
                    <a:pt x="127" y="524"/>
                  </a:lnTo>
                  <a:lnTo>
                    <a:pt x="125" y="522"/>
                  </a:lnTo>
                  <a:lnTo>
                    <a:pt x="122" y="521"/>
                  </a:lnTo>
                  <a:lnTo>
                    <a:pt x="119" y="520"/>
                  </a:lnTo>
                  <a:lnTo>
                    <a:pt x="117" y="517"/>
                  </a:lnTo>
                  <a:lnTo>
                    <a:pt x="114" y="516"/>
                  </a:lnTo>
                  <a:lnTo>
                    <a:pt x="111" y="513"/>
                  </a:lnTo>
                  <a:lnTo>
                    <a:pt x="109" y="512"/>
                  </a:lnTo>
                  <a:lnTo>
                    <a:pt x="106" y="510"/>
                  </a:lnTo>
                  <a:lnTo>
                    <a:pt x="105" y="508"/>
                  </a:lnTo>
                  <a:lnTo>
                    <a:pt x="102" y="505"/>
                  </a:lnTo>
                  <a:lnTo>
                    <a:pt x="101" y="504"/>
                  </a:lnTo>
                  <a:lnTo>
                    <a:pt x="100" y="503"/>
                  </a:lnTo>
                  <a:lnTo>
                    <a:pt x="98" y="501"/>
                  </a:lnTo>
                  <a:lnTo>
                    <a:pt x="96" y="499"/>
                  </a:lnTo>
                  <a:lnTo>
                    <a:pt x="94" y="496"/>
                  </a:lnTo>
                  <a:lnTo>
                    <a:pt x="93" y="493"/>
                  </a:lnTo>
                  <a:lnTo>
                    <a:pt x="90" y="492"/>
                  </a:lnTo>
                  <a:lnTo>
                    <a:pt x="89" y="490"/>
                  </a:lnTo>
                  <a:lnTo>
                    <a:pt x="88" y="487"/>
                  </a:lnTo>
                  <a:lnTo>
                    <a:pt x="85" y="484"/>
                  </a:lnTo>
                  <a:lnTo>
                    <a:pt x="84" y="482"/>
                  </a:lnTo>
                  <a:lnTo>
                    <a:pt x="83" y="480"/>
                  </a:lnTo>
                  <a:lnTo>
                    <a:pt x="80" y="476"/>
                  </a:lnTo>
                  <a:lnTo>
                    <a:pt x="79" y="476"/>
                  </a:lnTo>
                  <a:lnTo>
                    <a:pt x="77" y="474"/>
                  </a:lnTo>
                  <a:lnTo>
                    <a:pt x="75" y="471"/>
                  </a:lnTo>
                  <a:lnTo>
                    <a:pt x="73" y="469"/>
                  </a:lnTo>
                  <a:lnTo>
                    <a:pt x="71" y="466"/>
                  </a:lnTo>
                  <a:lnTo>
                    <a:pt x="70" y="465"/>
                  </a:lnTo>
                  <a:lnTo>
                    <a:pt x="67" y="462"/>
                  </a:lnTo>
                  <a:lnTo>
                    <a:pt x="64" y="461"/>
                  </a:lnTo>
                  <a:lnTo>
                    <a:pt x="62" y="458"/>
                  </a:lnTo>
                  <a:lnTo>
                    <a:pt x="60" y="457"/>
                  </a:lnTo>
                  <a:lnTo>
                    <a:pt x="58" y="454"/>
                  </a:lnTo>
                  <a:lnTo>
                    <a:pt x="56" y="452"/>
                  </a:lnTo>
                  <a:lnTo>
                    <a:pt x="55" y="449"/>
                  </a:lnTo>
                  <a:lnTo>
                    <a:pt x="53" y="446"/>
                  </a:lnTo>
                  <a:lnTo>
                    <a:pt x="51" y="445"/>
                  </a:lnTo>
                  <a:lnTo>
                    <a:pt x="49" y="442"/>
                  </a:lnTo>
                  <a:lnTo>
                    <a:pt x="47" y="438"/>
                  </a:lnTo>
                  <a:lnTo>
                    <a:pt x="46" y="437"/>
                  </a:lnTo>
                  <a:lnTo>
                    <a:pt x="46" y="435"/>
                  </a:lnTo>
                  <a:lnTo>
                    <a:pt x="45" y="431"/>
                  </a:lnTo>
                  <a:lnTo>
                    <a:pt x="43" y="428"/>
                  </a:lnTo>
                  <a:lnTo>
                    <a:pt x="42" y="424"/>
                  </a:lnTo>
                  <a:lnTo>
                    <a:pt x="42" y="420"/>
                  </a:lnTo>
                  <a:lnTo>
                    <a:pt x="41" y="416"/>
                  </a:lnTo>
                  <a:lnTo>
                    <a:pt x="41" y="414"/>
                  </a:lnTo>
                  <a:lnTo>
                    <a:pt x="39" y="410"/>
                  </a:lnTo>
                  <a:lnTo>
                    <a:pt x="39" y="407"/>
                  </a:lnTo>
                  <a:lnTo>
                    <a:pt x="38" y="403"/>
                  </a:lnTo>
                  <a:lnTo>
                    <a:pt x="38" y="399"/>
                  </a:lnTo>
                  <a:lnTo>
                    <a:pt x="38" y="395"/>
                  </a:lnTo>
                  <a:lnTo>
                    <a:pt x="38" y="391"/>
                  </a:lnTo>
                  <a:lnTo>
                    <a:pt x="38" y="386"/>
                  </a:lnTo>
                  <a:lnTo>
                    <a:pt x="38" y="382"/>
                  </a:lnTo>
                  <a:lnTo>
                    <a:pt x="38" y="378"/>
                  </a:lnTo>
                  <a:lnTo>
                    <a:pt x="38" y="374"/>
                  </a:lnTo>
                  <a:lnTo>
                    <a:pt x="37" y="370"/>
                  </a:lnTo>
                  <a:lnTo>
                    <a:pt x="37" y="368"/>
                  </a:lnTo>
                  <a:lnTo>
                    <a:pt x="37" y="364"/>
                  </a:lnTo>
                  <a:lnTo>
                    <a:pt x="36" y="360"/>
                  </a:lnTo>
                  <a:lnTo>
                    <a:pt x="36" y="356"/>
                  </a:lnTo>
                  <a:lnTo>
                    <a:pt x="36" y="352"/>
                  </a:lnTo>
                  <a:lnTo>
                    <a:pt x="34" y="348"/>
                  </a:lnTo>
                  <a:lnTo>
                    <a:pt x="34" y="344"/>
                  </a:lnTo>
                  <a:lnTo>
                    <a:pt x="33" y="342"/>
                  </a:lnTo>
                  <a:lnTo>
                    <a:pt x="33" y="339"/>
                  </a:lnTo>
                  <a:lnTo>
                    <a:pt x="32" y="336"/>
                  </a:lnTo>
                  <a:lnTo>
                    <a:pt x="29" y="335"/>
                  </a:lnTo>
                  <a:lnTo>
                    <a:pt x="28" y="338"/>
                  </a:lnTo>
                  <a:lnTo>
                    <a:pt x="25" y="340"/>
                  </a:lnTo>
                  <a:lnTo>
                    <a:pt x="22" y="342"/>
                  </a:lnTo>
                  <a:lnTo>
                    <a:pt x="20" y="343"/>
                  </a:lnTo>
                  <a:lnTo>
                    <a:pt x="17" y="343"/>
                  </a:lnTo>
                  <a:lnTo>
                    <a:pt x="16" y="343"/>
                  </a:lnTo>
                  <a:lnTo>
                    <a:pt x="15" y="340"/>
                  </a:lnTo>
                  <a:lnTo>
                    <a:pt x="13" y="338"/>
                  </a:lnTo>
                  <a:lnTo>
                    <a:pt x="13" y="335"/>
                  </a:lnTo>
                  <a:lnTo>
                    <a:pt x="12" y="331"/>
                  </a:lnTo>
                  <a:lnTo>
                    <a:pt x="12" y="327"/>
                  </a:lnTo>
                  <a:lnTo>
                    <a:pt x="11" y="325"/>
                  </a:lnTo>
                  <a:lnTo>
                    <a:pt x="9" y="321"/>
                  </a:lnTo>
                  <a:lnTo>
                    <a:pt x="8" y="319"/>
                  </a:lnTo>
                  <a:lnTo>
                    <a:pt x="7" y="317"/>
                  </a:lnTo>
                  <a:lnTo>
                    <a:pt x="4" y="313"/>
                  </a:lnTo>
                  <a:lnTo>
                    <a:pt x="3" y="310"/>
                  </a:lnTo>
                  <a:lnTo>
                    <a:pt x="1" y="308"/>
                  </a:lnTo>
                  <a:lnTo>
                    <a:pt x="0" y="306"/>
                  </a:lnTo>
                  <a:lnTo>
                    <a:pt x="1" y="304"/>
                  </a:lnTo>
                  <a:lnTo>
                    <a:pt x="8" y="293"/>
                  </a:lnTo>
                  <a:lnTo>
                    <a:pt x="13" y="283"/>
                  </a:lnTo>
                  <a:lnTo>
                    <a:pt x="20" y="272"/>
                  </a:lnTo>
                  <a:lnTo>
                    <a:pt x="18" y="271"/>
                  </a:lnTo>
                  <a:lnTo>
                    <a:pt x="18" y="260"/>
                  </a:lnTo>
                  <a:lnTo>
                    <a:pt x="18" y="250"/>
                  </a:lnTo>
                  <a:lnTo>
                    <a:pt x="20" y="247"/>
                  </a:lnTo>
                  <a:lnTo>
                    <a:pt x="21" y="245"/>
                  </a:lnTo>
                  <a:lnTo>
                    <a:pt x="22" y="242"/>
                  </a:lnTo>
                  <a:lnTo>
                    <a:pt x="22" y="238"/>
                  </a:lnTo>
                  <a:lnTo>
                    <a:pt x="20" y="236"/>
                  </a:lnTo>
                  <a:lnTo>
                    <a:pt x="18" y="234"/>
                  </a:lnTo>
                  <a:lnTo>
                    <a:pt x="18" y="233"/>
                  </a:lnTo>
                  <a:lnTo>
                    <a:pt x="17" y="232"/>
                  </a:lnTo>
                  <a:lnTo>
                    <a:pt x="17" y="221"/>
                  </a:lnTo>
                  <a:lnTo>
                    <a:pt x="17" y="211"/>
                  </a:lnTo>
                  <a:lnTo>
                    <a:pt x="17" y="200"/>
                  </a:lnTo>
                  <a:lnTo>
                    <a:pt x="16" y="188"/>
                  </a:lnTo>
                  <a:lnTo>
                    <a:pt x="16" y="17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7" y="164"/>
                  </a:lnTo>
                  <a:lnTo>
                    <a:pt x="18" y="160"/>
                  </a:lnTo>
                  <a:lnTo>
                    <a:pt x="20" y="157"/>
                  </a:lnTo>
                  <a:lnTo>
                    <a:pt x="20" y="154"/>
                  </a:lnTo>
                  <a:lnTo>
                    <a:pt x="21" y="150"/>
                  </a:lnTo>
                  <a:lnTo>
                    <a:pt x="21" y="147"/>
                  </a:lnTo>
                  <a:lnTo>
                    <a:pt x="22" y="143"/>
                  </a:lnTo>
                  <a:lnTo>
                    <a:pt x="21" y="139"/>
                  </a:lnTo>
                  <a:lnTo>
                    <a:pt x="20" y="136"/>
                  </a:lnTo>
                  <a:lnTo>
                    <a:pt x="18" y="133"/>
                  </a:lnTo>
                  <a:lnTo>
                    <a:pt x="16" y="131"/>
                  </a:lnTo>
                  <a:lnTo>
                    <a:pt x="16" y="123"/>
                  </a:lnTo>
                  <a:lnTo>
                    <a:pt x="15" y="113"/>
                  </a:lnTo>
                  <a:lnTo>
                    <a:pt x="15" y="102"/>
                  </a:lnTo>
                  <a:lnTo>
                    <a:pt x="15" y="101"/>
                  </a:lnTo>
                  <a:lnTo>
                    <a:pt x="15" y="90"/>
                  </a:lnTo>
                  <a:lnTo>
                    <a:pt x="13" y="80"/>
                  </a:lnTo>
                  <a:lnTo>
                    <a:pt x="13" y="77"/>
                  </a:lnTo>
                  <a:lnTo>
                    <a:pt x="13" y="69"/>
                  </a:lnTo>
                  <a:lnTo>
                    <a:pt x="12" y="59"/>
                  </a:lnTo>
                  <a:lnTo>
                    <a:pt x="12" y="48"/>
                  </a:lnTo>
                  <a:lnTo>
                    <a:pt x="11" y="38"/>
                  </a:lnTo>
                  <a:lnTo>
                    <a:pt x="11" y="27"/>
                  </a:lnTo>
                  <a:lnTo>
                    <a:pt x="26" y="24"/>
                  </a:lnTo>
                  <a:lnTo>
                    <a:pt x="39" y="33"/>
                  </a:lnTo>
                  <a:lnTo>
                    <a:pt x="93" y="42"/>
                  </a:lnTo>
                  <a:lnTo>
                    <a:pt x="104" y="41"/>
                  </a:lnTo>
                  <a:lnTo>
                    <a:pt x="118" y="58"/>
                  </a:lnTo>
                  <a:lnTo>
                    <a:pt x="127" y="60"/>
                  </a:lnTo>
                  <a:lnTo>
                    <a:pt x="197" y="61"/>
                  </a:lnTo>
                  <a:lnTo>
                    <a:pt x="245" y="8"/>
                  </a:lnTo>
                  <a:lnTo>
                    <a:pt x="253" y="1"/>
                  </a:lnTo>
                  <a:lnTo>
                    <a:pt x="266" y="0"/>
                  </a:lnTo>
                  <a:lnTo>
                    <a:pt x="321" y="1"/>
                  </a:lnTo>
                  <a:lnTo>
                    <a:pt x="393" y="0"/>
                  </a:lnTo>
                  <a:lnTo>
                    <a:pt x="420" y="10"/>
                  </a:lnTo>
                  <a:lnTo>
                    <a:pt x="435" y="9"/>
                  </a:lnTo>
                  <a:lnTo>
                    <a:pt x="444" y="5"/>
                  </a:lnTo>
                  <a:lnTo>
                    <a:pt x="450" y="3"/>
                  </a:lnTo>
                  <a:lnTo>
                    <a:pt x="458" y="4"/>
                  </a:lnTo>
                  <a:lnTo>
                    <a:pt x="458" y="12"/>
                  </a:lnTo>
                  <a:lnTo>
                    <a:pt x="457" y="25"/>
                  </a:lnTo>
                  <a:lnTo>
                    <a:pt x="452" y="42"/>
                  </a:lnTo>
                  <a:lnTo>
                    <a:pt x="458" y="51"/>
                  </a:lnTo>
                  <a:lnTo>
                    <a:pt x="461" y="59"/>
                  </a:lnTo>
                  <a:lnTo>
                    <a:pt x="466" y="68"/>
                  </a:lnTo>
                  <a:lnTo>
                    <a:pt x="465" y="89"/>
                  </a:lnTo>
                  <a:lnTo>
                    <a:pt x="460" y="94"/>
                  </a:lnTo>
                  <a:lnTo>
                    <a:pt x="440" y="116"/>
                  </a:lnTo>
                  <a:lnTo>
                    <a:pt x="444" y="126"/>
                  </a:lnTo>
                  <a:lnTo>
                    <a:pt x="449" y="127"/>
                  </a:lnTo>
                  <a:lnTo>
                    <a:pt x="452" y="131"/>
                  </a:lnTo>
                  <a:lnTo>
                    <a:pt x="449" y="133"/>
                  </a:lnTo>
                  <a:lnTo>
                    <a:pt x="453" y="140"/>
                  </a:lnTo>
                  <a:lnTo>
                    <a:pt x="452" y="148"/>
                  </a:lnTo>
                  <a:lnTo>
                    <a:pt x="454" y="150"/>
                  </a:lnTo>
                  <a:lnTo>
                    <a:pt x="461" y="156"/>
                  </a:lnTo>
                  <a:lnTo>
                    <a:pt x="460" y="169"/>
                  </a:lnTo>
                  <a:lnTo>
                    <a:pt x="456" y="173"/>
                  </a:lnTo>
                  <a:lnTo>
                    <a:pt x="464" y="178"/>
                  </a:lnTo>
                  <a:lnTo>
                    <a:pt x="469" y="191"/>
                  </a:lnTo>
                  <a:lnTo>
                    <a:pt x="469" y="196"/>
                  </a:lnTo>
                  <a:lnTo>
                    <a:pt x="473" y="198"/>
                  </a:lnTo>
                  <a:lnTo>
                    <a:pt x="475" y="200"/>
                  </a:lnTo>
                  <a:lnTo>
                    <a:pt x="482" y="205"/>
                  </a:lnTo>
                  <a:lnTo>
                    <a:pt x="483" y="204"/>
                  </a:lnTo>
                  <a:lnTo>
                    <a:pt x="486" y="203"/>
                  </a:lnTo>
                  <a:lnTo>
                    <a:pt x="490" y="204"/>
                  </a:lnTo>
                  <a:lnTo>
                    <a:pt x="490" y="199"/>
                  </a:lnTo>
                  <a:lnTo>
                    <a:pt x="494" y="198"/>
                  </a:lnTo>
                  <a:lnTo>
                    <a:pt x="503" y="203"/>
                  </a:lnTo>
                  <a:lnTo>
                    <a:pt x="513" y="205"/>
                  </a:lnTo>
                  <a:lnTo>
                    <a:pt x="513" y="209"/>
                  </a:lnTo>
                  <a:lnTo>
                    <a:pt x="504" y="213"/>
                  </a:lnTo>
                  <a:lnTo>
                    <a:pt x="507" y="217"/>
                  </a:lnTo>
                  <a:lnTo>
                    <a:pt x="486" y="334"/>
                  </a:lnTo>
                  <a:lnTo>
                    <a:pt x="470" y="412"/>
                  </a:lnTo>
                  <a:lnTo>
                    <a:pt x="470" y="412"/>
                  </a:lnTo>
                  <a:lnTo>
                    <a:pt x="466" y="408"/>
                  </a:lnTo>
                  <a:lnTo>
                    <a:pt x="460" y="411"/>
                  </a:lnTo>
                  <a:lnTo>
                    <a:pt x="457" y="418"/>
                  </a:lnTo>
                  <a:lnTo>
                    <a:pt x="450" y="419"/>
                  </a:lnTo>
                  <a:lnTo>
                    <a:pt x="439" y="421"/>
                  </a:lnTo>
                  <a:lnTo>
                    <a:pt x="435" y="421"/>
                  </a:lnTo>
                  <a:lnTo>
                    <a:pt x="427" y="418"/>
                  </a:lnTo>
                  <a:lnTo>
                    <a:pt x="398" y="420"/>
                  </a:lnTo>
                  <a:lnTo>
                    <a:pt x="392" y="423"/>
                  </a:lnTo>
                  <a:lnTo>
                    <a:pt x="389" y="445"/>
                  </a:lnTo>
                  <a:lnTo>
                    <a:pt x="389" y="454"/>
                  </a:lnTo>
                  <a:lnTo>
                    <a:pt x="390" y="463"/>
                  </a:lnTo>
                  <a:lnTo>
                    <a:pt x="386" y="473"/>
                  </a:lnTo>
                  <a:lnTo>
                    <a:pt x="385" y="480"/>
                  </a:lnTo>
                  <a:lnTo>
                    <a:pt x="390" y="487"/>
                  </a:lnTo>
                  <a:lnTo>
                    <a:pt x="392" y="493"/>
                  </a:lnTo>
                  <a:lnTo>
                    <a:pt x="390" y="499"/>
                  </a:lnTo>
                  <a:lnTo>
                    <a:pt x="393" y="504"/>
                  </a:lnTo>
                  <a:lnTo>
                    <a:pt x="393" y="507"/>
                  </a:lnTo>
                  <a:lnTo>
                    <a:pt x="388" y="510"/>
                  </a:lnTo>
                  <a:lnTo>
                    <a:pt x="389" y="517"/>
                  </a:lnTo>
                  <a:lnTo>
                    <a:pt x="393" y="525"/>
                  </a:lnTo>
                  <a:lnTo>
                    <a:pt x="396" y="530"/>
                  </a:lnTo>
                  <a:lnTo>
                    <a:pt x="389" y="543"/>
                  </a:lnTo>
                  <a:lnTo>
                    <a:pt x="389" y="548"/>
                  </a:lnTo>
                  <a:lnTo>
                    <a:pt x="393" y="552"/>
                  </a:lnTo>
                  <a:lnTo>
                    <a:pt x="396" y="558"/>
                  </a:lnTo>
                  <a:lnTo>
                    <a:pt x="401" y="562"/>
                  </a:lnTo>
                  <a:lnTo>
                    <a:pt x="407" y="563"/>
                  </a:lnTo>
                  <a:lnTo>
                    <a:pt x="415" y="563"/>
                  </a:lnTo>
                  <a:lnTo>
                    <a:pt x="419" y="564"/>
                  </a:lnTo>
                  <a:lnTo>
                    <a:pt x="423" y="568"/>
                  </a:lnTo>
                  <a:lnTo>
                    <a:pt x="424" y="571"/>
                  </a:lnTo>
                  <a:lnTo>
                    <a:pt x="423" y="575"/>
                  </a:lnTo>
                  <a:lnTo>
                    <a:pt x="427" y="577"/>
                  </a:lnTo>
                  <a:lnTo>
                    <a:pt x="431" y="581"/>
                  </a:lnTo>
                  <a:lnTo>
                    <a:pt x="435" y="585"/>
                  </a:lnTo>
                  <a:lnTo>
                    <a:pt x="443" y="589"/>
                  </a:lnTo>
                  <a:lnTo>
                    <a:pt x="452" y="594"/>
                  </a:lnTo>
                  <a:lnTo>
                    <a:pt x="456" y="594"/>
                  </a:lnTo>
                  <a:lnTo>
                    <a:pt x="458" y="594"/>
                  </a:lnTo>
                  <a:lnTo>
                    <a:pt x="468" y="597"/>
                  </a:lnTo>
                  <a:lnTo>
                    <a:pt x="475" y="598"/>
                  </a:lnTo>
                  <a:lnTo>
                    <a:pt x="487" y="598"/>
                  </a:lnTo>
                  <a:lnTo>
                    <a:pt x="499" y="598"/>
                  </a:lnTo>
                  <a:lnTo>
                    <a:pt x="511" y="597"/>
                  </a:lnTo>
                  <a:lnTo>
                    <a:pt x="520" y="594"/>
                  </a:lnTo>
                  <a:lnTo>
                    <a:pt x="525" y="598"/>
                  </a:lnTo>
                  <a:lnTo>
                    <a:pt x="528" y="603"/>
                  </a:lnTo>
                  <a:lnTo>
                    <a:pt x="543" y="607"/>
                  </a:lnTo>
                  <a:lnTo>
                    <a:pt x="545" y="611"/>
                  </a:lnTo>
                  <a:lnTo>
                    <a:pt x="546" y="615"/>
                  </a:lnTo>
                  <a:lnTo>
                    <a:pt x="538" y="620"/>
                  </a:lnTo>
                  <a:lnTo>
                    <a:pt x="538" y="637"/>
                  </a:lnTo>
                  <a:lnTo>
                    <a:pt x="542" y="640"/>
                  </a:lnTo>
                  <a:lnTo>
                    <a:pt x="546" y="644"/>
                  </a:lnTo>
                  <a:lnTo>
                    <a:pt x="546" y="647"/>
                  </a:lnTo>
                  <a:lnTo>
                    <a:pt x="540" y="651"/>
                  </a:lnTo>
                  <a:lnTo>
                    <a:pt x="530" y="656"/>
                  </a:lnTo>
                  <a:lnTo>
                    <a:pt x="528" y="660"/>
                  </a:lnTo>
                  <a:lnTo>
                    <a:pt x="528" y="665"/>
                  </a:lnTo>
                  <a:lnTo>
                    <a:pt x="525" y="668"/>
                  </a:lnTo>
                  <a:lnTo>
                    <a:pt x="522" y="670"/>
                  </a:lnTo>
                  <a:lnTo>
                    <a:pt x="525" y="674"/>
                  </a:lnTo>
                  <a:lnTo>
                    <a:pt x="528" y="688"/>
                  </a:lnTo>
                  <a:lnTo>
                    <a:pt x="536" y="687"/>
                  </a:lnTo>
                  <a:lnTo>
                    <a:pt x="537" y="688"/>
                  </a:lnTo>
                  <a:lnTo>
                    <a:pt x="533" y="694"/>
                  </a:lnTo>
                  <a:lnTo>
                    <a:pt x="530" y="699"/>
                  </a:lnTo>
                  <a:lnTo>
                    <a:pt x="536" y="706"/>
                  </a:lnTo>
                  <a:lnTo>
                    <a:pt x="543" y="704"/>
                  </a:lnTo>
                  <a:lnTo>
                    <a:pt x="547" y="704"/>
                  </a:lnTo>
                  <a:lnTo>
                    <a:pt x="553" y="702"/>
                  </a:lnTo>
                  <a:lnTo>
                    <a:pt x="555" y="708"/>
                  </a:lnTo>
                  <a:lnTo>
                    <a:pt x="554" y="712"/>
                  </a:lnTo>
                  <a:lnTo>
                    <a:pt x="547" y="720"/>
                  </a:lnTo>
                  <a:lnTo>
                    <a:pt x="543" y="732"/>
                  </a:lnTo>
                  <a:lnTo>
                    <a:pt x="538" y="743"/>
                  </a:lnTo>
                  <a:lnTo>
                    <a:pt x="536" y="751"/>
                  </a:lnTo>
                  <a:lnTo>
                    <a:pt x="533" y="757"/>
                  </a:lnTo>
                  <a:lnTo>
                    <a:pt x="533" y="766"/>
                  </a:lnTo>
                  <a:lnTo>
                    <a:pt x="529" y="772"/>
                  </a:lnTo>
                  <a:lnTo>
                    <a:pt x="524" y="780"/>
                  </a:lnTo>
                  <a:lnTo>
                    <a:pt x="522" y="785"/>
                  </a:lnTo>
                  <a:lnTo>
                    <a:pt x="525" y="791"/>
                  </a:lnTo>
                  <a:lnTo>
                    <a:pt x="529" y="796"/>
                  </a:lnTo>
                  <a:lnTo>
                    <a:pt x="533" y="802"/>
                  </a:lnTo>
                  <a:lnTo>
                    <a:pt x="534" y="810"/>
                  </a:lnTo>
                  <a:lnTo>
                    <a:pt x="534" y="822"/>
                  </a:lnTo>
                  <a:lnTo>
                    <a:pt x="533" y="830"/>
                  </a:lnTo>
                  <a:lnTo>
                    <a:pt x="534" y="835"/>
                  </a:lnTo>
                  <a:lnTo>
                    <a:pt x="545" y="852"/>
                  </a:lnTo>
                  <a:lnTo>
                    <a:pt x="546" y="857"/>
                  </a:lnTo>
                  <a:lnTo>
                    <a:pt x="545" y="869"/>
                  </a:lnTo>
                  <a:lnTo>
                    <a:pt x="542" y="881"/>
                  </a:lnTo>
                  <a:lnTo>
                    <a:pt x="543" y="894"/>
                  </a:lnTo>
                  <a:lnTo>
                    <a:pt x="541" y="902"/>
                  </a:lnTo>
                  <a:lnTo>
                    <a:pt x="537" y="911"/>
                  </a:lnTo>
                  <a:lnTo>
                    <a:pt x="537" y="923"/>
                  </a:lnTo>
                  <a:lnTo>
                    <a:pt x="538" y="933"/>
                  </a:lnTo>
                  <a:lnTo>
                    <a:pt x="545" y="941"/>
                  </a:lnTo>
                  <a:lnTo>
                    <a:pt x="543" y="945"/>
                  </a:lnTo>
                  <a:lnTo>
                    <a:pt x="538" y="946"/>
                  </a:lnTo>
                  <a:lnTo>
                    <a:pt x="534" y="945"/>
                  </a:lnTo>
                  <a:lnTo>
                    <a:pt x="529" y="945"/>
                  </a:lnTo>
                  <a:lnTo>
                    <a:pt x="526" y="948"/>
                  </a:lnTo>
                  <a:lnTo>
                    <a:pt x="522" y="950"/>
                  </a:lnTo>
                  <a:lnTo>
                    <a:pt x="519" y="948"/>
                  </a:lnTo>
                  <a:lnTo>
                    <a:pt x="515" y="945"/>
                  </a:lnTo>
                  <a:lnTo>
                    <a:pt x="512" y="946"/>
                  </a:lnTo>
                  <a:lnTo>
                    <a:pt x="508" y="946"/>
                  </a:lnTo>
                  <a:lnTo>
                    <a:pt x="507" y="945"/>
                  </a:lnTo>
                  <a:lnTo>
                    <a:pt x="504" y="941"/>
                  </a:lnTo>
                  <a:lnTo>
                    <a:pt x="499" y="944"/>
                  </a:lnTo>
                  <a:lnTo>
                    <a:pt x="500" y="948"/>
                  </a:lnTo>
                  <a:lnTo>
                    <a:pt x="500" y="950"/>
                  </a:lnTo>
                  <a:lnTo>
                    <a:pt x="495" y="956"/>
                  </a:lnTo>
                  <a:lnTo>
                    <a:pt x="483" y="961"/>
                  </a:lnTo>
                  <a:lnTo>
                    <a:pt x="478" y="958"/>
                  </a:lnTo>
                  <a:lnTo>
                    <a:pt x="473" y="954"/>
                  </a:lnTo>
                  <a:lnTo>
                    <a:pt x="465" y="948"/>
                  </a:lnTo>
                  <a:lnTo>
                    <a:pt x="453" y="945"/>
                  </a:lnTo>
                  <a:lnTo>
                    <a:pt x="441" y="945"/>
                  </a:lnTo>
                  <a:lnTo>
                    <a:pt x="431" y="946"/>
                  </a:lnTo>
                  <a:lnTo>
                    <a:pt x="415" y="944"/>
                  </a:lnTo>
                  <a:lnTo>
                    <a:pt x="403" y="942"/>
                  </a:lnTo>
                  <a:lnTo>
                    <a:pt x="402" y="935"/>
                  </a:lnTo>
                  <a:lnTo>
                    <a:pt x="399" y="932"/>
                  </a:lnTo>
                  <a:lnTo>
                    <a:pt x="389" y="927"/>
                  </a:lnTo>
                  <a:lnTo>
                    <a:pt x="378" y="924"/>
                  </a:lnTo>
                  <a:lnTo>
                    <a:pt x="375" y="914"/>
                  </a:lnTo>
                  <a:lnTo>
                    <a:pt x="367" y="912"/>
                  </a:lnTo>
                  <a:lnTo>
                    <a:pt x="361" y="915"/>
                  </a:lnTo>
                  <a:lnTo>
                    <a:pt x="354" y="916"/>
                  </a:lnTo>
                  <a:lnTo>
                    <a:pt x="350" y="911"/>
                  </a:lnTo>
                  <a:lnTo>
                    <a:pt x="346" y="907"/>
                  </a:lnTo>
                  <a:lnTo>
                    <a:pt x="341" y="903"/>
                  </a:lnTo>
                  <a:lnTo>
                    <a:pt x="331" y="899"/>
                  </a:lnTo>
                  <a:lnTo>
                    <a:pt x="321" y="894"/>
                  </a:lnTo>
                  <a:lnTo>
                    <a:pt x="312" y="890"/>
                  </a:lnTo>
                  <a:lnTo>
                    <a:pt x="309" y="887"/>
                  </a:lnTo>
                  <a:lnTo>
                    <a:pt x="301" y="880"/>
                  </a:lnTo>
                  <a:lnTo>
                    <a:pt x="296" y="872"/>
                  </a:lnTo>
                  <a:lnTo>
                    <a:pt x="286" y="870"/>
                  </a:lnTo>
                  <a:lnTo>
                    <a:pt x="274" y="868"/>
                  </a:lnTo>
                  <a:lnTo>
                    <a:pt x="262" y="869"/>
                  </a:lnTo>
                  <a:lnTo>
                    <a:pt x="253" y="873"/>
                  </a:lnTo>
                  <a:lnTo>
                    <a:pt x="244" y="882"/>
                  </a:lnTo>
                  <a:lnTo>
                    <a:pt x="238" y="884"/>
                  </a:lnTo>
                  <a:lnTo>
                    <a:pt x="221" y="884"/>
                  </a:lnTo>
                  <a:lnTo>
                    <a:pt x="210" y="885"/>
                  </a:lnTo>
                  <a:lnTo>
                    <a:pt x="200" y="889"/>
                  </a:lnTo>
                  <a:lnTo>
                    <a:pt x="193" y="889"/>
                  </a:lnTo>
                  <a:lnTo>
                    <a:pt x="177" y="890"/>
                  </a:lnTo>
                  <a:lnTo>
                    <a:pt x="177" y="887"/>
                  </a:lnTo>
                  <a:lnTo>
                    <a:pt x="177" y="877"/>
                  </a:lnTo>
                  <a:lnTo>
                    <a:pt x="177" y="872"/>
                  </a:lnTo>
                  <a:lnTo>
                    <a:pt x="177" y="860"/>
                  </a:lnTo>
                  <a:lnTo>
                    <a:pt x="177" y="850"/>
                  </a:lnTo>
                  <a:lnTo>
                    <a:pt x="177" y="839"/>
                  </a:lnTo>
                  <a:lnTo>
                    <a:pt x="177" y="832"/>
                  </a:lnTo>
                  <a:lnTo>
                    <a:pt x="177" y="829"/>
                  </a:lnTo>
                  <a:lnTo>
                    <a:pt x="178" y="818"/>
                  </a:lnTo>
                  <a:lnTo>
                    <a:pt x="178" y="808"/>
                  </a:lnTo>
                  <a:lnTo>
                    <a:pt x="178" y="797"/>
                  </a:lnTo>
                  <a:lnTo>
                    <a:pt x="178" y="787"/>
                  </a:lnTo>
                  <a:lnTo>
                    <a:pt x="178" y="776"/>
                  </a:lnTo>
                  <a:lnTo>
                    <a:pt x="178" y="766"/>
                  </a:lnTo>
                  <a:lnTo>
                    <a:pt x="178" y="755"/>
                  </a:lnTo>
                  <a:lnTo>
                    <a:pt x="178" y="745"/>
                  </a:lnTo>
                  <a:lnTo>
                    <a:pt x="178" y="734"/>
                  </a:lnTo>
                  <a:lnTo>
                    <a:pt x="178" y="723"/>
                  </a:lnTo>
                  <a:lnTo>
                    <a:pt x="180" y="713"/>
                  </a:lnTo>
                  <a:lnTo>
                    <a:pt x="178" y="711"/>
                  </a:lnTo>
                  <a:lnTo>
                    <a:pt x="177" y="708"/>
                  </a:lnTo>
                  <a:lnTo>
                    <a:pt x="176" y="704"/>
                  </a:lnTo>
                  <a:lnTo>
                    <a:pt x="176" y="702"/>
                  </a:lnTo>
                  <a:lnTo>
                    <a:pt x="174" y="698"/>
                  </a:lnTo>
                  <a:lnTo>
                    <a:pt x="174" y="695"/>
                  </a:lnTo>
                  <a:lnTo>
                    <a:pt x="173" y="691"/>
                  </a:lnTo>
                  <a:lnTo>
                    <a:pt x="173" y="686"/>
                  </a:lnTo>
                  <a:lnTo>
                    <a:pt x="173" y="682"/>
                  </a:lnTo>
                  <a:lnTo>
                    <a:pt x="174" y="678"/>
                  </a:lnTo>
                  <a:lnTo>
                    <a:pt x="174" y="674"/>
                  </a:lnTo>
                  <a:lnTo>
                    <a:pt x="174" y="670"/>
                  </a:lnTo>
                  <a:lnTo>
                    <a:pt x="173" y="668"/>
                  </a:lnTo>
                  <a:lnTo>
                    <a:pt x="173" y="665"/>
                  </a:lnTo>
                  <a:lnTo>
                    <a:pt x="172" y="661"/>
                  </a:lnTo>
                  <a:lnTo>
                    <a:pt x="172" y="657"/>
                  </a:lnTo>
                  <a:lnTo>
                    <a:pt x="172" y="653"/>
                  </a:lnTo>
                  <a:lnTo>
                    <a:pt x="173" y="651"/>
                  </a:lnTo>
                  <a:lnTo>
                    <a:pt x="172" y="647"/>
                  </a:lnTo>
                  <a:lnTo>
                    <a:pt x="173" y="643"/>
                  </a:lnTo>
                  <a:lnTo>
                    <a:pt x="173" y="640"/>
                  </a:lnTo>
                  <a:lnTo>
                    <a:pt x="173" y="640"/>
                  </a:lnTo>
                  <a:lnTo>
                    <a:pt x="173" y="640"/>
                  </a:lnTo>
                  <a:lnTo>
                    <a:pt x="174" y="636"/>
                  </a:lnTo>
                  <a:lnTo>
                    <a:pt x="174" y="631"/>
                  </a:lnTo>
                  <a:lnTo>
                    <a:pt x="174" y="627"/>
                  </a:lnTo>
                  <a:lnTo>
                    <a:pt x="174" y="623"/>
                  </a:lnTo>
                  <a:lnTo>
                    <a:pt x="174" y="619"/>
                  </a:lnTo>
                  <a:lnTo>
                    <a:pt x="174" y="617"/>
                  </a:lnTo>
                  <a:lnTo>
                    <a:pt x="173" y="613"/>
                  </a:lnTo>
                  <a:lnTo>
                    <a:pt x="173" y="609"/>
                  </a:lnTo>
                  <a:lnTo>
                    <a:pt x="172" y="606"/>
                  </a:lnTo>
                  <a:lnTo>
                    <a:pt x="170" y="603"/>
                  </a:lnTo>
                  <a:lnTo>
                    <a:pt x="169" y="601"/>
                  </a:lnTo>
                  <a:lnTo>
                    <a:pt x="168" y="597"/>
                  </a:lnTo>
                  <a:lnTo>
                    <a:pt x="168" y="593"/>
                  </a:lnTo>
                  <a:lnTo>
                    <a:pt x="168" y="58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913" y="3943"/>
              <a:ext cx="85" cy="39"/>
            </a:xfrm>
            <a:custGeom>
              <a:avLst/>
              <a:gdLst>
                <a:gd name="T0" fmla="*/ 17 w 85"/>
                <a:gd name="T1" fmla="*/ 38 h 39"/>
                <a:gd name="T2" fmla="*/ 17 w 85"/>
                <a:gd name="T3" fmla="*/ 36 h 39"/>
                <a:gd name="T4" fmla="*/ 0 w 85"/>
                <a:gd name="T5" fmla="*/ 36 h 39"/>
                <a:gd name="T6" fmla="*/ 1 w 85"/>
                <a:gd name="T7" fmla="*/ 17 h 39"/>
                <a:gd name="T8" fmla="*/ 2 w 85"/>
                <a:gd name="T9" fmla="*/ 8 h 39"/>
                <a:gd name="T10" fmla="*/ 4 w 85"/>
                <a:gd name="T11" fmla="*/ 0 h 39"/>
                <a:gd name="T12" fmla="*/ 14 w 85"/>
                <a:gd name="T13" fmla="*/ 2 h 39"/>
                <a:gd name="T14" fmla="*/ 26 w 85"/>
                <a:gd name="T15" fmla="*/ 4 h 39"/>
                <a:gd name="T16" fmla="*/ 34 w 85"/>
                <a:gd name="T17" fmla="*/ 4 h 39"/>
                <a:gd name="T18" fmla="*/ 43 w 85"/>
                <a:gd name="T19" fmla="*/ 4 h 39"/>
                <a:gd name="T20" fmla="*/ 52 w 85"/>
                <a:gd name="T21" fmla="*/ 5 h 39"/>
                <a:gd name="T22" fmla="*/ 50 w 85"/>
                <a:gd name="T23" fmla="*/ 12 h 39"/>
                <a:gd name="T24" fmla="*/ 51 w 85"/>
                <a:gd name="T25" fmla="*/ 17 h 39"/>
                <a:gd name="T26" fmla="*/ 57 w 85"/>
                <a:gd name="T27" fmla="*/ 18 h 39"/>
                <a:gd name="T28" fmla="*/ 61 w 85"/>
                <a:gd name="T29" fmla="*/ 19 h 39"/>
                <a:gd name="T30" fmla="*/ 67 w 85"/>
                <a:gd name="T31" fmla="*/ 21 h 39"/>
                <a:gd name="T32" fmla="*/ 74 w 85"/>
                <a:gd name="T33" fmla="*/ 19 h 39"/>
                <a:gd name="T34" fmla="*/ 82 w 85"/>
                <a:gd name="T35" fmla="*/ 21 h 39"/>
                <a:gd name="T36" fmla="*/ 85 w 85"/>
                <a:gd name="T37" fmla="*/ 27 h 39"/>
                <a:gd name="T38" fmla="*/ 85 w 85"/>
                <a:gd name="T39" fmla="*/ 34 h 39"/>
                <a:gd name="T40" fmla="*/ 84 w 85"/>
                <a:gd name="T41" fmla="*/ 34 h 39"/>
                <a:gd name="T42" fmla="*/ 84 w 85"/>
                <a:gd name="T43" fmla="*/ 32 h 39"/>
                <a:gd name="T44" fmla="*/ 81 w 85"/>
                <a:gd name="T45" fmla="*/ 32 h 39"/>
                <a:gd name="T46" fmla="*/ 81 w 85"/>
                <a:gd name="T47" fmla="*/ 32 h 39"/>
                <a:gd name="T48" fmla="*/ 76 w 85"/>
                <a:gd name="T49" fmla="*/ 34 h 39"/>
                <a:gd name="T50" fmla="*/ 74 w 85"/>
                <a:gd name="T51" fmla="*/ 34 h 39"/>
                <a:gd name="T52" fmla="*/ 71 w 85"/>
                <a:gd name="T53" fmla="*/ 34 h 39"/>
                <a:gd name="T54" fmla="*/ 69 w 85"/>
                <a:gd name="T55" fmla="*/ 34 h 39"/>
                <a:gd name="T56" fmla="*/ 65 w 85"/>
                <a:gd name="T57" fmla="*/ 34 h 39"/>
                <a:gd name="T58" fmla="*/ 63 w 85"/>
                <a:gd name="T59" fmla="*/ 35 h 39"/>
                <a:gd name="T60" fmla="*/ 63 w 85"/>
                <a:gd name="T61" fmla="*/ 35 h 39"/>
                <a:gd name="T62" fmla="*/ 61 w 85"/>
                <a:gd name="T63" fmla="*/ 35 h 39"/>
                <a:gd name="T64" fmla="*/ 59 w 85"/>
                <a:gd name="T65" fmla="*/ 35 h 39"/>
                <a:gd name="T66" fmla="*/ 57 w 85"/>
                <a:gd name="T67" fmla="*/ 35 h 39"/>
                <a:gd name="T68" fmla="*/ 56 w 85"/>
                <a:gd name="T69" fmla="*/ 35 h 39"/>
                <a:gd name="T70" fmla="*/ 55 w 85"/>
                <a:gd name="T71" fmla="*/ 35 h 39"/>
                <a:gd name="T72" fmla="*/ 55 w 85"/>
                <a:gd name="T73" fmla="*/ 34 h 39"/>
                <a:gd name="T74" fmla="*/ 55 w 85"/>
                <a:gd name="T75" fmla="*/ 32 h 39"/>
                <a:gd name="T76" fmla="*/ 54 w 85"/>
                <a:gd name="T77" fmla="*/ 31 h 39"/>
                <a:gd name="T78" fmla="*/ 51 w 85"/>
                <a:gd name="T79" fmla="*/ 29 h 39"/>
                <a:gd name="T80" fmla="*/ 50 w 85"/>
                <a:gd name="T81" fmla="*/ 27 h 39"/>
                <a:gd name="T82" fmla="*/ 50 w 85"/>
                <a:gd name="T83" fmla="*/ 26 h 39"/>
                <a:gd name="T84" fmla="*/ 48 w 85"/>
                <a:gd name="T85" fmla="*/ 25 h 39"/>
                <a:gd name="T86" fmla="*/ 50 w 85"/>
                <a:gd name="T87" fmla="*/ 29 h 39"/>
                <a:gd name="T88" fmla="*/ 51 w 85"/>
                <a:gd name="T89" fmla="*/ 31 h 39"/>
                <a:gd name="T90" fmla="*/ 54 w 85"/>
                <a:gd name="T91" fmla="*/ 32 h 39"/>
                <a:gd name="T92" fmla="*/ 54 w 85"/>
                <a:gd name="T93" fmla="*/ 35 h 39"/>
                <a:gd name="T94" fmla="*/ 52 w 85"/>
                <a:gd name="T95" fmla="*/ 36 h 39"/>
                <a:gd name="T96" fmla="*/ 48 w 85"/>
                <a:gd name="T97" fmla="*/ 36 h 39"/>
                <a:gd name="T98" fmla="*/ 47 w 85"/>
                <a:gd name="T99" fmla="*/ 36 h 39"/>
                <a:gd name="T100" fmla="*/ 47 w 85"/>
                <a:gd name="T101" fmla="*/ 38 h 39"/>
                <a:gd name="T102" fmla="*/ 46 w 85"/>
                <a:gd name="T103" fmla="*/ 38 h 39"/>
                <a:gd name="T104" fmla="*/ 46 w 85"/>
                <a:gd name="T105" fmla="*/ 36 h 39"/>
                <a:gd name="T106" fmla="*/ 46 w 85"/>
                <a:gd name="T107" fmla="*/ 36 h 39"/>
                <a:gd name="T108" fmla="*/ 46 w 85"/>
                <a:gd name="T109" fmla="*/ 36 h 39"/>
                <a:gd name="T110" fmla="*/ 43 w 85"/>
                <a:gd name="T111" fmla="*/ 39 h 39"/>
                <a:gd name="T112" fmla="*/ 42 w 85"/>
                <a:gd name="T113" fmla="*/ 38 h 39"/>
                <a:gd name="T114" fmla="*/ 31 w 85"/>
                <a:gd name="T115" fmla="*/ 38 h 39"/>
                <a:gd name="T116" fmla="*/ 30 w 85"/>
                <a:gd name="T117" fmla="*/ 38 h 39"/>
                <a:gd name="T118" fmla="*/ 17 w 85"/>
                <a:gd name="T1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39">
                  <a:moveTo>
                    <a:pt x="17" y="38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1" y="17"/>
                  </a:lnTo>
                  <a:lnTo>
                    <a:pt x="2" y="8"/>
                  </a:lnTo>
                  <a:lnTo>
                    <a:pt x="4" y="0"/>
                  </a:lnTo>
                  <a:lnTo>
                    <a:pt x="14" y="2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43" y="4"/>
                  </a:lnTo>
                  <a:lnTo>
                    <a:pt x="52" y="5"/>
                  </a:lnTo>
                  <a:lnTo>
                    <a:pt x="50" y="12"/>
                  </a:lnTo>
                  <a:lnTo>
                    <a:pt x="51" y="17"/>
                  </a:lnTo>
                  <a:lnTo>
                    <a:pt x="57" y="18"/>
                  </a:lnTo>
                  <a:lnTo>
                    <a:pt x="61" y="19"/>
                  </a:lnTo>
                  <a:lnTo>
                    <a:pt x="67" y="21"/>
                  </a:lnTo>
                  <a:lnTo>
                    <a:pt x="74" y="19"/>
                  </a:lnTo>
                  <a:lnTo>
                    <a:pt x="82" y="21"/>
                  </a:lnTo>
                  <a:lnTo>
                    <a:pt x="85" y="27"/>
                  </a:lnTo>
                  <a:lnTo>
                    <a:pt x="85" y="34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1" y="34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1" y="35"/>
                  </a:lnTo>
                  <a:lnTo>
                    <a:pt x="59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4" y="31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1" y="31"/>
                  </a:lnTo>
                  <a:lnTo>
                    <a:pt x="54" y="32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3" y="39"/>
                  </a:lnTo>
                  <a:lnTo>
                    <a:pt x="42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2430" y="3712"/>
              <a:ext cx="283" cy="339"/>
            </a:xfrm>
            <a:custGeom>
              <a:avLst/>
              <a:gdLst>
                <a:gd name="T0" fmla="*/ 212 w 283"/>
                <a:gd name="T1" fmla="*/ 298 h 339"/>
                <a:gd name="T2" fmla="*/ 220 w 283"/>
                <a:gd name="T3" fmla="*/ 292 h 339"/>
                <a:gd name="T4" fmla="*/ 226 w 283"/>
                <a:gd name="T5" fmla="*/ 295 h 339"/>
                <a:gd name="T6" fmla="*/ 283 w 283"/>
                <a:gd name="T7" fmla="*/ 51 h 339"/>
                <a:gd name="T8" fmla="*/ 247 w 283"/>
                <a:gd name="T9" fmla="*/ 110 h 339"/>
                <a:gd name="T10" fmla="*/ 239 w 283"/>
                <a:gd name="T11" fmla="*/ 195 h 339"/>
                <a:gd name="T12" fmla="*/ 238 w 283"/>
                <a:gd name="T13" fmla="*/ 263 h 339"/>
                <a:gd name="T14" fmla="*/ 242 w 283"/>
                <a:gd name="T15" fmla="*/ 296 h 339"/>
                <a:gd name="T16" fmla="*/ 230 w 283"/>
                <a:gd name="T17" fmla="*/ 299 h 339"/>
                <a:gd name="T18" fmla="*/ 212 w 283"/>
                <a:gd name="T19" fmla="*/ 298 h 339"/>
                <a:gd name="T20" fmla="*/ 226 w 283"/>
                <a:gd name="T21" fmla="*/ 296 h 339"/>
                <a:gd name="T22" fmla="*/ 226 w 283"/>
                <a:gd name="T23" fmla="*/ 292 h 339"/>
                <a:gd name="T24" fmla="*/ 213 w 283"/>
                <a:gd name="T25" fmla="*/ 295 h 339"/>
                <a:gd name="T26" fmla="*/ 200 w 283"/>
                <a:gd name="T27" fmla="*/ 298 h 339"/>
                <a:gd name="T28" fmla="*/ 203 w 283"/>
                <a:gd name="T29" fmla="*/ 299 h 339"/>
                <a:gd name="T30" fmla="*/ 208 w 283"/>
                <a:gd name="T31" fmla="*/ 300 h 339"/>
                <a:gd name="T32" fmla="*/ 196 w 283"/>
                <a:gd name="T33" fmla="*/ 303 h 339"/>
                <a:gd name="T34" fmla="*/ 178 w 283"/>
                <a:gd name="T35" fmla="*/ 305 h 339"/>
                <a:gd name="T36" fmla="*/ 163 w 283"/>
                <a:gd name="T37" fmla="*/ 312 h 339"/>
                <a:gd name="T38" fmla="*/ 148 w 283"/>
                <a:gd name="T39" fmla="*/ 313 h 339"/>
                <a:gd name="T40" fmla="*/ 133 w 283"/>
                <a:gd name="T41" fmla="*/ 317 h 339"/>
                <a:gd name="T42" fmla="*/ 119 w 283"/>
                <a:gd name="T43" fmla="*/ 321 h 339"/>
                <a:gd name="T44" fmla="*/ 107 w 283"/>
                <a:gd name="T45" fmla="*/ 322 h 339"/>
                <a:gd name="T46" fmla="*/ 91 w 283"/>
                <a:gd name="T47" fmla="*/ 326 h 339"/>
                <a:gd name="T48" fmla="*/ 78 w 283"/>
                <a:gd name="T49" fmla="*/ 328 h 339"/>
                <a:gd name="T50" fmla="*/ 65 w 283"/>
                <a:gd name="T51" fmla="*/ 332 h 339"/>
                <a:gd name="T52" fmla="*/ 50 w 283"/>
                <a:gd name="T53" fmla="*/ 335 h 339"/>
                <a:gd name="T54" fmla="*/ 36 w 283"/>
                <a:gd name="T55" fmla="*/ 338 h 339"/>
                <a:gd name="T56" fmla="*/ 36 w 283"/>
                <a:gd name="T57" fmla="*/ 329 h 339"/>
                <a:gd name="T58" fmla="*/ 46 w 283"/>
                <a:gd name="T59" fmla="*/ 328 h 339"/>
                <a:gd name="T60" fmla="*/ 56 w 283"/>
                <a:gd name="T61" fmla="*/ 325 h 339"/>
                <a:gd name="T62" fmla="*/ 77 w 283"/>
                <a:gd name="T63" fmla="*/ 320 h 339"/>
                <a:gd name="T64" fmla="*/ 85 w 283"/>
                <a:gd name="T65" fmla="*/ 321 h 339"/>
                <a:gd name="T66" fmla="*/ 98 w 283"/>
                <a:gd name="T67" fmla="*/ 316 h 339"/>
                <a:gd name="T68" fmla="*/ 112 w 283"/>
                <a:gd name="T69" fmla="*/ 312 h 339"/>
                <a:gd name="T70" fmla="*/ 120 w 283"/>
                <a:gd name="T71" fmla="*/ 309 h 339"/>
                <a:gd name="T72" fmla="*/ 120 w 283"/>
                <a:gd name="T73" fmla="*/ 308 h 339"/>
                <a:gd name="T74" fmla="*/ 127 w 283"/>
                <a:gd name="T75" fmla="*/ 303 h 339"/>
                <a:gd name="T76" fmla="*/ 132 w 283"/>
                <a:gd name="T77" fmla="*/ 307 h 339"/>
                <a:gd name="T78" fmla="*/ 139 w 283"/>
                <a:gd name="T79" fmla="*/ 305 h 339"/>
                <a:gd name="T80" fmla="*/ 141 w 283"/>
                <a:gd name="T81" fmla="*/ 304 h 339"/>
                <a:gd name="T82" fmla="*/ 135 w 283"/>
                <a:gd name="T83" fmla="*/ 292 h 339"/>
                <a:gd name="T84" fmla="*/ 136 w 283"/>
                <a:gd name="T85" fmla="*/ 287 h 339"/>
                <a:gd name="T86" fmla="*/ 131 w 283"/>
                <a:gd name="T87" fmla="*/ 275 h 339"/>
                <a:gd name="T88" fmla="*/ 127 w 283"/>
                <a:gd name="T89" fmla="*/ 262 h 339"/>
                <a:gd name="T90" fmla="*/ 118 w 283"/>
                <a:gd name="T91" fmla="*/ 237 h 339"/>
                <a:gd name="T92" fmla="*/ 111 w 283"/>
                <a:gd name="T93" fmla="*/ 219 h 339"/>
                <a:gd name="T94" fmla="*/ 102 w 283"/>
                <a:gd name="T95" fmla="*/ 195 h 339"/>
                <a:gd name="T96" fmla="*/ 84 w 283"/>
                <a:gd name="T97" fmla="*/ 181 h 339"/>
                <a:gd name="T98" fmla="*/ 74 w 283"/>
                <a:gd name="T99" fmla="*/ 163 h 339"/>
                <a:gd name="T100" fmla="*/ 65 w 283"/>
                <a:gd name="T101" fmla="*/ 142 h 339"/>
                <a:gd name="T102" fmla="*/ 56 w 283"/>
                <a:gd name="T103" fmla="*/ 125 h 339"/>
                <a:gd name="T104" fmla="*/ 39 w 283"/>
                <a:gd name="T105" fmla="*/ 119 h 339"/>
                <a:gd name="T106" fmla="*/ 25 w 283"/>
                <a:gd name="T107" fmla="*/ 105 h 339"/>
                <a:gd name="T108" fmla="*/ 22 w 283"/>
                <a:gd name="T109" fmla="*/ 85 h 339"/>
                <a:gd name="T110" fmla="*/ 9 w 283"/>
                <a:gd name="T111" fmla="*/ 68 h 339"/>
                <a:gd name="T112" fmla="*/ 9 w 283"/>
                <a:gd name="T113" fmla="*/ 54 h 339"/>
                <a:gd name="T114" fmla="*/ 52 w 283"/>
                <a:gd name="T115" fmla="*/ 42 h 339"/>
                <a:gd name="T116" fmla="*/ 115 w 283"/>
                <a:gd name="T117" fmla="*/ 29 h 339"/>
                <a:gd name="T118" fmla="*/ 169 w 283"/>
                <a:gd name="T119" fmla="*/ 6 h 339"/>
                <a:gd name="T120" fmla="*/ 212 w 283"/>
                <a:gd name="T121" fmla="*/ 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339">
                  <a:moveTo>
                    <a:pt x="222" y="295"/>
                  </a:moveTo>
                  <a:lnTo>
                    <a:pt x="221" y="296"/>
                  </a:lnTo>
                  <a:lnTo>
                    <a:pt x="217" y="296"/>
                  </a:lnTo>
                  <a:lnTo>
                    <a:pt x="217" y="296"/>
                  </a:lnTo>
                  <a:lnTo>
                    <a:pt x="214" y="296"/>
                  </a:lnTo>
                  <a:lnTo>
                    <a:pt x="213" y="296"/>
                  </a:lnTo>
                  <a:lnTo>
                    <a:pt x="212" y="298"/>
                  </a:lnTo>
                  <a:lnTo>
                    <a:pt x="212" y="298"/>
                  </a:lnTo>
                  <a:lnTo>
                    <a:pt x="211" y="298"/>
                  </a:lnTo>
                  <a:lnTo>
                    <a:pt x="209" y="296"/>
                  </a:lnTo>
                  <a:lnTo>
                    <a:pt x="209" y="295"/>
                  </a:lnTo>
                  <a:lnTo>
                    <a:pt x="213" y="295"/>
                  </a:lnTo>
                  <a:lnTo>
                    <a:pt x="213" y="295"/>
                  </a:lnTo>
                  <a:lnTo>
                    <a:pt x="214" y="294"/>
                  </a:lnTo>
                  <a:lnTo>
                    <a:pt x="217" y="292"/>
                  </a:lnTo>
                  <a:lnTo>
                    <a:pt x="220" y="292"/>
                  </a:lnTo>
                  <a:lnTo>
                    <a:pt x="221" y="291"/>
                  </a:lnTo>
                  <a:lnTo>
                    <a:pt x="224" y="291"/>
                  </a:lnTo>
                  <a:lnTo>
                    <a:pt x="226" y="294"/>
                  </a:lnTo>
                  <a:lnTo>
                    <a:pt x="228" y="294"/>
                  </a:lnTo>
                  <a:lnTo>
                    <a:pt x="229" y="294"/>
                  </a:lnTo>
                  <a:lnTo>
                    <a:pt x="228" y="295"/>
                  </a:lnTo>
                  <a:lnTo>
                    <a:pt x="226" y="295"/>
                  </a:lnTo>
                  <a:lnTo>
                    <a:pt x="226" y="295"/>
                  </a:lnTo>
                  <a:lnTo>
                    <a:pt x="222" y="295"/>
                  </a:lnTo>
                  <a:close/>
                  <a:moveTo>
                    <a:pt x="221" y="6"/>
                  </a:moveTo>
                  <a:lnTo>
                    <a:pt x="238" y="16"/>
                  </a:lnTo>
                  <a:lnTo>
                    <a:pt x="250" y="20"/>
                  </a:lnTo>
                  <a:lnTo>
                    <a:pt x="260" y="24"/>
                  </a:lnTo>
                  <a:lnTo>
                    <a:pt x="269" y="29"/>
                  </a:lnTo>
                  <a:lnTo>
                    <a:pt x="281" y="36"/>
                  </a:lnTo>
                  <a:lnTo>
                    <a:pt x="283" y="51"/>
                  </a:lnTo>
                  <a:lnTo>
                    <a:pt x="273" y="58"/>
                  </a:lnTo>
                  <a:lnTo>
                    <a:pt x="264" y="65"/>
                  </a:lnTo>
                  <a:lnTo>
                    <a:pt x="259" y="67"/>
                  </a:lnTo>
                  <a:lnTo>
                    <a:pt x="258" y="78"/>
                  </a:lnTo>
                  <a:lnTo>
                    <a:pt x="255" y="89"/>
                  </a:lnTo>
                  <a:lnTo>
                    <a:pt x="252" y="95"/>
                  </a:lnTo>
                  <a:lnTo>
                    <a:pt x="249" y="100"/>
                  </a:lnTo>
                  <a:lnTo>
                    <a:pt x="247" y="110"/>
                  </a:lnTo>
                  <a:lnTo>
                    <a:pt x="249" y="122"/>
                  </a:lnTo>
                  <a:lnTo>
                    <a:pt x="250" y="138"/>
                  </a:lnTo>
                  <a:lnTo>
                    <a:pt x="252" y="152"/>
                  </a:lnTo>
                  <a:lnTo>
                    <a:pt x="252" y="161"/>
                  </a:lnTo>
                  <a:lnTo>
                    <a:pt x="251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39" y="195"/>
                  </a:lnTo>
                  <a:lnTo>
                    <a:pt x="234" y="206"/>
                  </a:lnTo>
                  <a:lnTo>
                    <a:pt x="226" y="224"/>
                  </a:lnTo>
                  <a:lnTo>
                    <a:pt x="225" y="232"/>
                  </a:lnTo>
                  <a:lnTo>
                    <a:pt x="225" y="241"/>
                  </a:lnTo>
                  <a:lnTo>
                    <a:pt x="228" y="249"/>
                  </a:lnTo>
                  <a:lnTo>
                    <a:pt x="233" y="254"/>
                  </a:lnTo>
                  <a:lnTo>
                    <a:pt x="237" y="261"/>
                  </a:lnTo>
                  <a:lnTo>
                    <a:pt x="238" y="263"/>
                  </a:lnTo>
                  <a:lnTo>
                    <a:pt x="237" y="269"/>
                  </a:lnTo>
                  <a:lnTo>
                    <a:pt x="235" y="274"/>
                  </a:lnTo>
                  <a:lnTo>
                    <a:pt x="241" y="282"/>
                  </a:lnTo>
                  <a:lnTo>
                    <a:pt x="243" y="283"/>
                  </a:lnTo>
                  <a:lnTo>
                    <a:pt x="247" y="295"/>
                  </a:lnTo>
                  <a:lnTo>
                    <a:pt x="246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4" y="298"/>
                  </a:lnTo>
                  <a:lnTo>
                    <a:pt x="234" y="298"/>
                  </a:lnTo>
                  <a:lnTo>
                    <a:pt x="230" y="298"/>
                  </a:lnTo>
                  <a:lnTo>
                    <a:pt x="230" y="299"/>
                  </a:lnTo>
                  <a:lnTo>
                    <a:pt x="222" y="299"/>
                  </a:lnTo>
                  <a:lnTo>
                    <a:pt x="222" y="299"/>
                  </a:lnTo>
                  <a:lnTo>
                    <a:pt x="218" y="299"/>
                  </a:lnTo>
                  <a:lnTo>
                    <a:pt x="217" y="300"/>
                  </a:lnTo>
                  <a:lnTo>
                    <a:pt x="213" y="300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8"/>
                  </a:lnTo>
                  <a:lnTo>
                    <a:pt x="213" y="298"/>
                  </a:lnTo>
                  <a:lnTo>
                    <a:pt x="214" y="298"/>
                  </a:lnTo>
                  <a:lnTo>
                    <a:pt x="216" y="298"/>
                  </a:lnTo>
                  <a:lnTo>
                    <a:pt x="217" y="298"/>
                  </a:lnTo>
                  <a:lnTo>
                    <a:pt x="221" y="298"/>
                  </a:lnTo>
                  <a:lnTo>
                    <a:pt x="222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8" y="296"/>
                  </a:lnTo>
                  <a:lnTo>
                    <a:pt x="229" y="295"/>
                  </a:lnTo>
                  <a:lnTo>
                    <a:pt x="230" y="295"/>
                  </a:lnTo>
                  <a:lnTo>
                    <a:pt x="230" y="295"/>
                  </a:lnTo>
                  <a:lnTo>
                    <a:pt x="230" y="294"/>
                  </a:lnTo>
                  <a:lnTo>
                    <a:pt x="229" y="292"/>
                  </a:lnTo>
                  <a:lnTo>
                    <a:pt x="228" y="292"/>
                  </a:lnTo>
                  <a:lnTo>
                    <a:pt x="226" y="292"/>
                  </a:lnTo>
                  <a:lnTo>
                    <a:pt x="224" y="291"/>
                  </a:lnTo>
                  <a:lnTo>
                    <a:pt x="224" y="290"/>
                  </a:lnTo>
                  <a:lnTo>
                    <a:pt x="221" y="290"/>
                  </a:lnTo>
                  <a:lnTo>
                    <a:pt x="218" y="291"/>
                  </a:lnTo>
                  <a:lnTo>
                    <a:pt x="217" y="291"/>
                  </a:lnTo>
                  <a:lnTo>
                    <a:pt x="216" y="292"/>
                  </a:lnTo>
                  <a:lnTo>
                    <a:pt x="214" y="294"/>
                  </a:lnTo>
                  <a:lnTo>
                    <a:pt x="213" y="295"/>
                  </a:lnTo>
                  <a:lnTo>
                    <a:pt x="213" y="295"/>
                  </a:lnTo>
                  <a:lnTo>
                    <a:pt x="212" y="294"/>
                  </a:lnTo>
                  <a:lnTo>
                    <a:pt x="211" y="294"/>
                  </a:lnTo>
                  <a:lnTo>
                    <a:pt x="208" y="296"/>
                  </a:lnTo>
                  <a:lnTo>
                    <a:pt x="207" y="296"/>
                  </a:lnTo>
                  <a:lnTo>
                    <a:pt x="205" y="296"/>
                  </a:lnTo>
                  <a:lnTo>
                    <a:pt x="204" y="298"/>
                  </a:lnTo>
                  <a:lnTo>
                    <a:pt x="200" y="298"/>
                  </a:lnTo>
                  <a:lnTo>
                    <a:pt x="200" y="298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196" y="298"/>
                  </a:lnTo>
                  <a:lnTo>
                    <a:pt x="196" y="299"/>
                  </a:lnTo>
                  <a:lnTo>
                    <a:pt x="196" y="300"/>
                  </a:lnTo>
                  <a:lnTo>
                    <a:pt x="199" y="299"/>
                  </a:lnTo>
                  <a:lnTo>
                    <a:pt x="203" y="299"/>
                  </a:lnTo>
                  <a:lnTo>
                    <a:pt x="203" y="298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9" y="298"/>
                  </a:lnTo>
                  <a:lnTo>
                    <a:pt x="211" y="299"/>
                  </a:lnTo>
                  <a:lnTo>
                    <a:pt x="211" y="300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7" y="300"/>
                  </a:lnTo>
                  <a:lnTo>
                    <a:pt x="205" y="300"/>
                  </a:lnTo>
                  <a:lnTo>
                    <a:pt x="204" y="300"/>
                  </a:lnTo>
                  <a:lnTo>
                    <a:pt x="203" y="301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197" y="301"/>
                  </a:lnTo>
                  <a:lnTo>
                    <a:pt x="196" y="303"/>
                  </a:lnTo>
                  <a:lnTo>
                    <a:pt x="188" y="303"/>
                  </a:lnTo>
                  <a:lnTo>
                    <a:pt x="188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3" y="304"/>
                  </a:lnTo>
                  <a:lnTo>
                    <a:pt x="182" y="304"/>
                  </a:lnTo>
                  <a:lnTo>
                    <a:pt x="180" y="304"/>
                  </a:lnTo>
                  <a:lnTo>
                    <a:pt x="178" y="305"/>
                  </a:lnTo>
                  <a:lnTo>
                    <a:pt x="177" y="305"/>
                  </a:lnTo>
                  <a:lnTo>
                    <a:pt x="175" y="307"/>
                  </a:lnTo>
                  <a:lnTo>
                    <a:pt x="174" y="307"/>
                  </a:lnTo>
                  <a:lnTo>
                    <a:pt x="174" y="307"/>
                  </a:lnTo>
                  <a:lnTo>
                    <a:pt x="170" y="308"/>
                  </a:lnTo>
                  <a:lnTo>
                    <a:pt x="167" y="311"/>
                  </a:lnTo>
                  <a:lnTo>
                    <a:pt x="166" y="311"/>
                  </a:lnTo>
                  <a:lnTo>
                    <a:pt x="163" y="312"/>
                  </a:lnTo>
                  <a:lnTo>
                    <a:pt x="163" y="312"/>
                  </a:lnTo>
                  <a:lnTo>
                    <a:pt x="162" y="312"/>
                  </a:lnTo>
                  <a:lnTo>
                    <a:pt x="162" y="312"/>
                  </a:lnTo>
                  <a:lnTo>
                    <a:pt x="158" y="312"/>
                  </a:lnTo>
                  <a:lnTo>
                    <a:pt x="158" y="313"/>
                  </a:lnTo>
                  <a:lnTo>
                    <a:pt x="153" y="313"/>
                  </a:lnTo>
                  <a:lnTo>
                    <a:pt x="152" y="313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5"/>
                  </a:lnTo>
                  <a:lnTo>
                    <a:pt x="144" y="315"/>
                  </a:lnTo>
                  <a:lnTo>
                    <a:pt x="140" y="316"/>
                  </a:lnTo>
                  <a:lnTo>
                    <a:pt x="140" y="316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3" y="317"/>
                  </a:lnTo>
                  <a:lnTo>
                    <a:pt x="132" y="318"/>
                  </a:lnTo>
                  <a:lnTo>
                    <a:pt x="129" y="318"/>
                  </a:lnTo>
                  <a:lnTo>
                    <a:pt x="129" y="318"/>
                  </a:lnTo>
                  <a:lnTo>
                    <a:pt x="125" y="318"/>
                  </a:lnTo>
                  <a:lnTo>
                    <a:pt x="124" y="320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19" y="321"/>
                  </a:lnTo>
                  <a:lnTo>
                    <a:pt x="119" y="321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14" y="321"/>
                  </a:lnTo>
                  <a:lnTo>
                    <a:pt x="114" y="322"/>
                  </a:lnTo>
                  <a:lnTo>
                    <a:pt x="112" y="322"/>
                  </a:lnTo>
                  <a:lnTo>
                    <a:pt x="112" y="322"/>
                  </a:lnTo>
                  <a:lnTo>
                    <a:pt x="107" y="322"/>
                  </a:lnTo>
                  <a:lnTo>
                    <a:pt x="107" y="324"/>
                  </a:lnTo>
                  <a:lnTo>
                    <a:pt x="105" y="324"/>
                  </a:lnTo>
                  <a:lnTo>
                    <a:pt x="105" y="324"/>
                  </a:lnTo>
                  <a:lnTo>
                    <a:pt x="99" y="324"/>
                  </a:lnTo>
                  <a:lnTo>
                    <a:pt x="98" y="325"/>
                  </a:lnTo>
                  <a:lnTo>
                    <a:pt x="97" y="325"/>
                  </a:lnTo>
                  <a:lnTo>
                    <a:pt x="95" y="325"/>
                  </a:lnTo>
                  <a:lnTo>
                    <a:pt x="91" y="326"/>
                  </a:lnTo>
                  <a:lnTo>
                    <a:pt x="91" y="326"/>
                  </a:lnTo>
                  <a:lnTo>
                    <a:pt x="89" y="326"/>
                  </a:lnTo>
                  <a:lnTo>
                    <a:pt x="87" y="326"/>
                  </a:lnTo>
                  <a:lnTo>
                    <a:pt x="86" y="326"/>
                  </a:lnTo>
                  <a:lnTo>
                    <a:pt x="86" y="328"/>
                  </a:lnTo>
                  <a:lnTo>
                    <a:pt x="84" y="328"/>
                  </a:lnTo>
                  <a:lnTo>
                    <a:pt x="84" y="328"/>
                  </a:lnTo>
                  <a:lnTo>
                    <a:pt x="78" y="328"/>
                  </a:lnTo>
                  <a:lnTo>
                    <a:pt x="78" y="329"/>
                  </a:lnTo>
                  <a:lnTo>
                    <a:pt x="76" y="329"/>
                  </a:lnTo>
                  <a:lnTo>
                    <a:pt x="74" y="329"/>
                  </a:lnTo>
                  <a:lnTo>
                    <a:pt x="72" y="330"/>
                  </a:lnTo>
                  <a:lnTo>
                    <a:pt x="70" y="330"/>
                  </a:lnTo>
                  <a:lnTo>
                    <a:pt x="67" y="330"/>
                  </a:lnTo>
                  <a:lnTo>
                    <a:pt x="67" y="332"/>
                  </a:lnTo>
                  <a:lnTo>
                    <a:pt x="65" y="332"/>
                  </a:lnTo>
                  <a:lnTo>
                    <a:pt x="63" y="333"/>
                  </a:lnTo>
                  <a:lnTo>
                    <a:pt x="60" y="333"/>
                  </a:lnTo>
                  <a:lnTo>
                    <a:pt x="59" y="333"/>
                  </a:lnTo>
                  <a:lnTo>
                    <a:pt x="57" y="333"/>
                  </a:lnTo>
                  <a:lnTo>
                    <a:pt x="55" y="334"/>
                  </a:lnTo>
                  <a:lnTo>
                    <a:pt x="52" y="334"/>
                  </a:lnTo>
                  <a:lnTo>
                    <a:pt x="52" y="335"/>
                  </a:lnTo>
                  <a:lnTo>
                    <a:pt x="50" y="335"/>
                  </a:lnTo>
                  <a:lnTo>
                    <a:pt x="50" y="335"/>
                  </a:lnTo>
                  <a:lnTo>
                    <a:pt x="46" y="335"/>
                  </a:lnTo>
                  <a:lnTo>
                    <a:pt x="46" y="337"/>
                  </a:lnTo>
                  <a:lnTo>
                    <a:pt x="42" y="337"/>
                  </a:lnTo>
                  <a:lnTo>
                    <a:pt x="40" y="337"/>
                  </a:lnTo>
                  <a:lnTo>
                    <a:pt x="40" y="337"/>
                  </a:lnTo>
                  <a:lnTo>
                    <a:pt x="39" y="338"/>
                  </a:lnTo>
                  <a:lnTo>
                    <a:pt x="36" y="338"/>
                  </a:lnTo>
                  <a:lnTo>
                    <a:pt x="35" y="339"/>
                  </a:lnTo>
                  <a:lnTo>
                    <a:pt x="34" y="339"/>
                  </a:lnTo>
                  <a:lnTo>
                    <a:pt x="34" y="338"/>
                  </a:lnTo>
                  <a:lnTo>
                    <a:pt x="34" y="335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5" y="332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8" y="328"/>
                  </a:lnTo>
                  <a:lnTo>
                    <a:pt x="39" y="328"/>
                  </a:lnTo>
                  <a:lnTo>
                    <a:pt x="40" y="330"/>
                  </a:lnTo>
                  <a:lnTo>
                    <a:pt x="43" y="330"/>
                  </a:lnTo>
                  <a:lnTo>
                    <a:pt x="43" y="330"/>
                  </a:lnTo>
                  <a:lnTo>
                    <a:pt x="44" y="329"/>
                  </a:lnTo>
                  <a:lnTo>
                    <a:pt x="46" y="328"/>
                  </a:lnTo>
                  <a:lnTo>
                    <a:pt x="47" y="326"/>
                  </a:lnTo>
                  <a:lnTo>
                    <a:pt x="50" y="326"/>
                  </a:lnTo>
                  <a:lnTo>
                    <a:pt x="51" y="326"/>
                  </a:lnTo>
                  <a:lnTo>
                    <a:pt x="51" y="326"/>
                  </a:lnTo>
                  <a:lnTo>
                    <a:pt x="52" y="326"/>
                  </a:lnTo>
                  <a:lnTo>
                    <a:pt x="53" y="326"/>
                  </a:lnTo>
                  <a:lnTo>
                    <a:pt x="55" y="325"/>
                  </a:lnTo>
                  <a:lnTo>
                    <a:pt x="56" y="325"/>
                  </a:lnTo>
                  <a:lnTo>
                    <a:pt x="57" y="325"/>
                  </a:lnTo>
                  <a:lnTo>
                    <a:pt x="57" y="325"/>
                  </a:lnTo>
                  <a:lnTo>
                    <a:pt x="61" y="325"/>
                  </a:lnTo>
                  <a:lnTo>
                    <a:pt x="64" y="322"/>
                  </a:lnTo>
                  <a:lnTo>
                    <a:pt x="67" y="322"/>
                  </a:lnTo>
                  <a:lnTo>
                    <a:pt x="69" y="324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1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5" y="320"/>
                  </a:lnTo>
                  <a:lnTo>
                    <a:pt x="85" y="321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1" y="317"/>
                  </a:lnTo>
                  <a:lnTo>
                    <a:pt x="93" y="317"/>
                  </a:lnTo>
                  <a:lnTo>
                    <a:pt x="95" y="31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8" y="316"/>
                  </a:lnTo>
                  <a:lnTo>
                    <a:pt x="99" y="316"/>
                  </a:lnTo>
                  <a:lnTo>
                    <a:pt x="102" y="316"/>
                  </a:lnTo>
                  <a:lnTo>
                    <a:pt x="102" y="316"/>
                  </a:lnTo>
                  <a:lnTo>
                    <a:pt x="105" y="315"/>
                  </a:lnTo>
                  <a:lnTo>
                    <a:pt x="105" y="315"/>
                  </a:lnTo>
                  <a:lnTo>
                    <a:pt x="106" y="313"/>
                  </a:lnTo>
                  <a:lnTo>
                    <a:pt x="107" y="312"/>
                  </a:lnTo>
                  <a:lnTo>
                    <a:pt x="112" y="312"/>
                  </a:lnTo>
                  <a:lnTo>
                    <a:pt x="115" y="312"/>
                  </a:lnTo>
                  <a:lnTo>
                    <a:pt x="116" y="312"/>
                  </a:lnTo>
                  <a:lnTo>
                    <a:pt x="118" y="312"/>
                  </a:lnTo>
                  <a:lnTo>
                    <a:pt x="118" y="312"/>
                  </a:lnTo>
                  <a:lnTo>
                    <a:pt x="118" y="309"/>
                  </a:lnTo>
                  <a:lnTo>
                    <a:pt x="119" y="309"/>
                  </a:lnTo>
                  <a:lnTo>
                    <a:pt x="119" y="309"/>
                  </a:lnTo>
                  <a:lnTo>
                    <a:pt x="120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9"/>
                  </a:lnTo>
                  <a:lnTo>
                    <a:pt x="123" y="309"/>
                  </a:lnTo>
                  <a:lnTo>
                    <a:pt x="124" y="309"/>
                  </a:lnTo>
                  <a:lnTo>
                    <a:pt x="123" y="309"/>
                  </a:lnTo>
                  <a:lnTo>
                    <a:pt x="120" y="308"/>
                  </a:lnTo>
                  <a:lnTo>
                    <a:pt x="120" y="308"/>
                  </a:lnTo>
                  <a:lnTo>
                    <a:pt x="122" y="307"/>
                  </a:lnTo>
                  <a:lnTo>
                    <a:pt x="120" y="305"/>
                  </a:lnTo>
                  <a:lnTo>
                    <a:pt x="122" y="305"/>
                  </a:lnTo>
                  <a:lnTo>
                    <a:pt x="123" y="307"/>
                  </a:lnTo>
                  <a:lnTo>
                    <a:pt x="124" y="307"/>
                  </a:lnTo>
                  <a:lnTo>
                    <a:pt x="124" y="304"/>
                  </a:lnTo>
                  <a:lnTo>
                    <a:pt x="125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8" y="303"/>
                  </a:lnTo>
                  <a:lnTo>
                    <a:pt x="128" y="303"/>
                  </a:lnTo>
                  <a:lnTo>
                    <a:pt x="128" y="304"/>
                  </a:lnTo>
                  <a:lnTo>
                    <a:pt x="129" y="305"/>
                  </a:lnTo>
                  <a:lnTo>
                    <a:pt x="132" y="305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3" y="308"/>
                  </a:lnTo>
                  <a:lnTo>
                    <a:pt x="135" y="307"/>
                  </a:lnTo>
                  <a:lnTo>
                    <a:pt x="136" y="308"/>
                  </a:lnTo>
                  <a:lnTo>
                    <a:pt x="136" y="307"/>
                  </a:lnTo>
                  <a:lnTo>
                    <a:pt x="136" y="305"/>
                  </a:lnTo>
                  <a:lnTo>
                    <a:pt x="137" y="305"/>
                  </a:lnTo>
                  <a:lnTo>
                    <a:pt x="137" y="304"/>
                  </a:lnTo>
                  <a:lnTo>
                    <a:pt x="139" y="305"/>
                  </a:lnTo>
                  <a:lnTo>
                    <a:pt x="139" y="304"/>
                  </a:lnTo>
                  <a:lnTo>
                    <a:pt x="139" y="303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0" y="304"/>
                  </a:lnTo>
                  <a:lnTo>
                    <a:pt x="140" y="305"/>
                  </a:lnTo>
                  <a:lnTo>
                    <a:pt x="141" y="304"/>
                  </a:lnTo>
                  <a:lnTo>
                    <a:pt x="141" y="304"/>
                  </a:lnTo>
                  <a:lnTo>
                    <a:pt x="142" y="304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39" y="299"/>
                  </a:lnTo>
                  <a:lnTo>
                    <a:pt x="135" y="298"/>
                  </a:lnTo>
                  <a:lnTo>
                    <a:pt x="133" y="295"/>
                  </a:lnTo>
                  <a:lnTo>
                    <a:pt x="135" y="294"/>
                  </a:lnTo>
                  <a:lnTo>
                    <a:pt x="135" y="292"/>
                  </a:lnTo>
                  <a:lnTo>
                    <a:pt x="133" y="292"/>
                  </a:lnTo>
                  <a:lnTo>
                    <a:pt x="132" y="292"/>
                  </a:lnTo>
                  <a:lnTo>
                    <a:pt x="131" y="290"/>
                  </a:lnTo>
                  <a:lnTo>
                    <a:pt x="132" y="290"/>
                  </a:lnTo>
                  <a:lnTo>
                    <a:pt x="133" y="290"/>
                  </a:lnTo>
                  <a:lnTo>
                    <a:pt x="135" y="290"/>
                  </a:lnTo>
                  <a:lnTo>
                    <a:pt x="136" y="288"/>
                  </a:lnTo>
                  <a:lnTo>
                    <a:pt x="136" y="287"/>
                  </a:lnTo>
                  <a:lnTo>
                    <a:pt x="136" y="282"/>
                  </a:lnTo>
                  <a:lnTo>
                    <a:pt x="136" y="280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7"/>
                  </a:lnTo>
                  <a:lnTo>
                    <a:pt x="133" y="275"/>
                  </a:lnTo>
                  <a:lnTo>
                    <a:pt x="132" y="274"/>
                  </a:lnTo>
                  <a:lnTo>
                    <a:pt x="131" y="275"/>
                  </a:lnTo>
                  <a:lnTo>
                    <a:pt x="129" y="275"/>
                  </a:lnTo>
                  <a:lnTo>
                    <a:pt x="129" y="275"/>
                  </a:lnTo>
                  <a:lnTo>
                    <a:pt x="128" y="275"/>
                  </a:lnTo>
                  <a:lnTo>
                    <a:pt x="129" y="274"/>
                  </a:lnTo>
                  <a:lnTo>
                    <a:pt x="128" y="273"/>
                  </a:lnTo>
                  <a:lnTo>
                    <a:pt x="129" y="269"/>
                  </a:lnTo>
                  <a:lnTo>
                    <a:pt x="128" y="265"/>
                  </a:lnTo>
                  <a:lnTo>
                    <a:pt x="127" y="262"/>
                  </a:lnTo>
                  <a:lnTo>
                    <a:pt x="125" y="258"/>
                  </a:lnTo>
                  <a:lnTo>
                    <a:pt x="124" y="256"/>
                  </a:lnTo>
                  <a:lnTo>
                    <a:pt x="123" y="253"/>
                  </a:lnTo>
                  <a:lnTo>
                    <a:pt x="122" y="250"/>
                  </a:lnTo>
                  <a:lnTo>
                    <a:pt x="122" y="246"/>
                  </a:lnTo>
                  <a:lnTo>
                    <a:pt x="122" y="243"/>
                  </a:lnTo>
                  <a:lnTo>
                    <a:pt x="120" y="239"/>
                  </a:lnTo>
                  <a:lnTo>
                    <a:pt x="118" y="237"/>
                  </a:lnTo>
                  <a:lnTo>
                    <a:pt x="118" y="235"/>
                  </a:lnTo>
                  <a:lnTo>
                    <a:pt x="119" y="232"/>
                  </a:lnTo>
                  <a:lnTo>
                    <a:pt x="120" y="229"/>
                  </a:lnTo>
                  <a:lnTo>
                    <a:pt x="122" y="227"/>
                  </a:lnTo>
                  <a:lnTo>
                    <a:pt x="120" y="224"/>
                  </a:lnTo>
                  <a:lnTo>
                    <a:pt x="118" y="223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8" y="218"/>
                  </a:lnTo>
                  <a:lnTo>
                    <a:pt x="108" y="215"/>
                  </a:lnTo>
                  <a:lnTo>
                    <a:pt x="108" y="211"/>
                  </a:lnTo>
                  <a:lnTo>
                    <a:pt x="108" y="206"/>
                  </a:lnTo>
                  <a:lnTo>
                    <a:pt x="107" y="203"/>
                  </a:lnTo>
                  <a:lnTo>
                    <a:pt x="107" y="199"/>
                  </a:lnTo>
                  <a:lnTo>
                    <a:pt x="105" y="197"/>
                  </a:lnTo>
                  <a:lnTo>
                    <a:pt x="102" y="195"/>
                  </a:lnTo>
                  <a:lnTo>
                    <a:pt x="99" y="194"/>
                  </a:lnTo>
                  <a:lnTo>
                    <a:pt x="98" y="191"/>
                  </a:lnTo>
                  <a:lnTo>
                    <a:pt x="97" y="188"/>
                  </a:lnTo>
                  <a:lnTo>
                    <a:pt x="95" y="185"/>
                  </a:lnTo>
                  <a:lnTo>
                    <a:pt x="94" y="182"/>
                  </a:lnTo>
                  <a:lnTo>
                    <a:pt x="91" y="181"/>
                  </a:lnTo>
                  <a:lnTo>
                    <a:pt x="87" y="180"/>
                  </a:lnTo>
                  <a:lnTo>
                    <a:pt x="84" y="181"/>
                  </a:lnTo>
                  <a:lnTo>
                    <a:pt x="80" y="181"/>
                  </a:lnTo>
                  <a:lnTo>
                    <a:pt x="78" y="180"/>
                  </a:lnTo>
                  <a:lnTo>
                    <a:pt x="76" y="177"/>
                  </a:lnTo>
                  <a:lnTo>
                    <a:pt x="73" y="176"/>
                  </a:lnTo>
                  <a:lnTo>
                    <a:pt x="73" y="172"/>
                  </a:lnTo>
                  <a:lnTo>
                    <a:pt x="74" y="169"/>
                  </a:lnTo>
                  <a:lnTo>
                    <a:pt x="76" y="165"/>
                  </a:lnTo>
                  <a:lnTo>
                    <a:pt x="74" y="163"/>
                  </a:lnTo>
                  <a:lnTo>
                    <a:pt x="74" y="160"/>
                  </a:lnTo>
                  <a:lnTo>
                    <a:pt x="74" y="156"/>
                  </a:lnTo>
                  <a:lnTo>
                    <a:pt x="74" y="152"/>
                  </a:lnTo>
                  <a:lnTo>
                    <a:pt x="74" y="148"/>
                  </a:lnTo>
                  <a:lnTo>
                    <a:pt x="73" y="146"/>
                  </a:lnTo>
                  <a:lnTo>
                    <a:pt x="72" y="143"/>
                  </a:lnTo>
                  <a:lnTo>
                    <a:pt x="68" y="143"/>
                  </a:lnTo>
                  <a:lnTo>
                    <a:pt x="65" y="142"/>
                  </a:lnTo>
                  <a:lnTo>
                    <a:pt x="63" y="142"/>
                  </a:lnTo>
                  <a:lnTo>
                    <a:pt x="60" y="140"/>
                  </a:lnTo>
                  <a:lnTo>
                    <a:pt x="59" y="137"/>
                  </a:lnTo>
                  <a:lnTo>
                    <a:pt x="59" y="133"/>
                  </a:lnTo>
                  <a:lnTo>
                    <a:pt x="59" y="130"/>
                  </a:lnTo>
                  <a:lnTo>
                    <a:pt x="59" y="126"/>
                  </a:lnTo>
                  <a:lnTo>
                    <a:pt x="57" y="126"/>
                  </a:lnTo>
                  <a:lnTo>
                    <a:pt x="56" y="125"/>
                  </a:lnTo>
                  <a:lnTo>
                    <a:pt x="52" y="125"/>
                  </a:lnTo>
                  <a:lnTo>
                    <a:pt x="51" y="127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4" y="129"/>
                  </a:lnTo>
                  <a:lnTo>
                    <a:pt x="42" y="126"/>
                  </a:lnTo>
                  <a:lnTo>
                    <a:pt x="40" y="123"/>
                  </a:lnTo>
                  <a:lnTo>
                    <a:pt x="39" y="119"/>
                  </a:lnTo>
                  <a:lnTo>
                    <a:pt x="36" y="118"/>
                  </a:lnTo>
                  <a:lnTo>
                    <a:pt x="33" y="119"/>
                  </a:lnTo>
                  <a:lnTo>
                    <a:pt x="29" y="118"/>
                  </a:lnTo>
                  <a:lnTo>
                    <a:pt x="26" y="117"/>
                  </a:lnTo>
                  <a:lnTo>
                    <a:pt x="26" y="114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5" y="105"/>
                  </a:lnTo>
                  <a:lnTo>
                    <a:pt x="23" y="102"/>
                  </a:lnTo>
                  <a:lnTo>
                    <a:pt x="22" y="100"/>
                  </a:lnTo>
                  <a:lnTo>
                    <a:pt x="18" y="99"/>
                  </a:lnTo>
                  <a:lnTo>
                    <a:pt x="17" y="96"/>
                  </a:lnTo>
                  <a:lnTo>
                    <a:pt x="18" y="93"/>
                  </a:lnTo>
                  <a:lnTo>
                    <a:pt x="21" y="91"/>
                  </a:lnTo>
                  <a:lnTo>
                    <a:pt x="23" y="89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1" y="80"/>
                  </a:lnTo>
                  <a:lnTo>
                    <a:pt x="21" y="76"/>
                  </a:lnTo>
                  <a:lnTo>
                    <a:pt x="18" y="76"/>
                  </a:lnTo>
                  <a:lnTo>
                    <a:pt x="14" y="75"/>
                  </a:lnTo>
                  <a:lnTo>
                    <a:pt x="12" y="74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8"/>
                  </a:lnTo>
                  <a:lnTo>
                    <a:pt x="6" y="57"/>
                  </a:lnTo>
                  <a:lnTo>
                    <a:pt x="9" y="54"/>
                  </a:lnTo>
                  <a:lnTo>
                    <a:pt x="10" y="51"/>
                  </a:lnTo>
                  <a:lnTo>
                    <a:pt x="9" y="47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13" y="44"/>
                  </a:lnTo>
                  <a:lnTo>
                    <a:pt x="36" y="42"/>
                  </a:lnTo>
                  <a:lnTo>
                    <a:pt x="44" y="42"/>
                  </a:lnTo>
                  <a:lnTo>
                    <a:pt x="52" y="42"/>
                  </a:lnTo>
                  <a:lnTo>
                    <a:pt x="61" y="42"/>
                  </a:lnTo>
                  <a:lnTo>
                    <a:pt x="68" y="41"/>
                  </a:lnTo>
                  <a:lnTo>
                    <a:pt x="78" y="40"/>
                  </a:lnTo>
                  <a:lnTo>
                    <a:pt x="86" y="36"/>
                  </a:lnTo>
                  <a:lnTo>
                    <a:pt x="91" y="36"/>
                  </a:lnTo>
                  <a:lnTo>
                    <a:pt x="102" y="37"/>
                  </a:lnTo>
                  <a:lnTo>
                    <a:pt x="108" y="34"/>
                  </a:lnTo>
                  <a:lnTo>
                    <a:pt x="115" y="29"/>
                  </a:lnTo>
                  <a:lnTo>
                    <a:pt x="120" y="23"/>
                  </a:lnTo>
                  <a:lnTo>
                    <a:pt x="124" y="16"/>
                  </a:lnTo>
                  <a:lnTo>
                    <a:pt x="135" y="20"/>
                  </a:lnTo>
                  <a:lnTo>
                    <a:pt x="141" y="17"/>
                  </a:lnTo>
                  <a:lnTo>
                    <a:pt x="148" y="13"/>
                  </a:lnTo>
                  <a:lnTo>
                    <a:pt x="154" y="11"/>
                  </a:lnTo>
                  <a:lnTo>
                    <a:pt x="162" y="6"/>
                  </a:lnTo>
                  <a:lnTo>
                    <a:pt x="169" y="6"/>
                  </a:lnTo>
                  <a:lnTo>
                    <a:pt x="175" y="7"/>
                  </a:lnTo>
                  <a:lnTo>
                    <a:pt x="194" y="7"/>
                  </a:lnTo>
                  <a:lnTo>
                    <a:pt x="201" y="8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8" y="4"/>
                  </a:lnTo>
                  <a:lnTo>
                    <a:pt x="212" y="0"/>
                  </a:lnTo>
                  <a:lnTo>
                    <a:pt x="212" y="2"/>
                  </a:lnTo>
                  <a:lnTo>
                    <a:pt x="221" y="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940" y="3152"/>
              <a:ext cx="249" cy="731"/>
            </a:xfrm>
            <a:custGeom>
              <a:avLst/>
              <a:gdLst>
                <a:gd name="T0" fmla="*/ 246 w 249"/>
                <a:gd name="T1" fmla="*/ 159 h 731"/>
                <a:gd name="T2" fmla="*/ 239 w 249"/>
                <a:gd name="T3" fmla="*/ 165 h 731"/>
                <a:gd name="T4" fmla="*/ 219 w 249"/>
                <a:gd name="T5" fmla="*/ 165 h 731"/>
                <a:gd name="T6" fmla="*/ 219 w 249"/>
                <a:gd name="T7" fmla="*/ 219 h 731"/>
                <a:gd name="T8" fmla="*/ 225 w 249"/>
                <a:gd name="T9" fmla="*/ 268 h 731"/>
                <a:gd name="T10" fmla="*/ 229 w 249"/>
                <a:gd name="T11" fmla="*/ 333 h 731"/>
                <a:gd name="T12" fmla="*/ 219 w 249"/>
                <a:gd name="T13" fmla="*/ 351 h 731"/>
                <a:gd name="T14" fmla="*/ 212 w 249"/>
                <a:gd name="T15" fmla="*/ 368 h 731"/>
                <a:gd name="T16" fmla="*/ 223 w 249"/>
                <a:gd name="T17" fmla="*/ 382 h 731"/>
                <a:gd name="T18" fmla="*/ 237 w 249"/>
                <a:gd name="T19" fmla="*/ 393 h 731"/>
                <a:gd name="T20" fmla="*/ 235 w 249"/>
                <a:gd name="T21" fmla="*/ 406 h 731"/>
                <a:gd name="T22" fmla="*/ 218 w 249"/>
                <a:gd name="T23" fmla="*/ 414 h 731"/>
                <a:gd name="T24" fmla="*/ 206 w 249"/>
                <a:gd name="T25" fmla="*/ 426 h 731"/>
                <a:gd name="T26" fmla="*/ 201 w 249"/>
                <a:gd name="T27" fmla="*/ 440 h 731"/>
                <a:gd name="T28" fmla="*/ 199 w 249"/>
                <a:gd name="T29" fmla="*/ 460 h 731"/>
                <a:gd name="T30" fmla="*/ 212 w 249"/>
                <a:gd name="T31" fmla="*/ 471 h 731"/>
                <a:gd name="T32" fmla="*/ 215 w 249"/>
                <a:gd name="T33" fmla="*/ 492 h 731"/>
                <a:gd name="T34" fmla="*/ 216 w 249"/>
                <a:gd name="T35" fmla="*/ 515 h 731"/>
                <a:gd name="T36" fmla="*/ 210 w 249"/>
                <a:gd name="T37" fmla="*/ 533 h 731"/>
                <a:gd name="T38" fmla="*/ 207 w 249"/>
                <a:gd name="T39" fmla="*/ 553 h 731"/>
                <a:gd name="T40" fmla="*/ 215 w 249"/>
                <a:gd name="T41" fmla="*/ 567 h 731"/>
                <a:gd name="T42" fmla="*/ 236 w 249"/>
                <a:gd name="T43" fmla="*/ 571 h 731"/>
                <a:gd name="T44" fmla="*/ 239 w 249"/>
                <a:gd name="T45" fmla="*/ 593 h 731"/>
                <a:gd name="T46" fmla="*/ 243 w 249"/>
                <a:gd name="T47" fmla="*/ 614 h 731"/>
                <a:gd name="T48" fmla="*/ 227 w 249"/>
                <a:gd name="T49" fmla="*/ 622 h 731"/>
                <a:gd name="T50" fmla="*/ 216 w 249"/>
                <a:gd name="T51" fmla="*/ 636 h 731"/>
                <a:gd name="T52" fmla="*/ 210 w 249"/>
                <a:gd name="T53" fmla="*/ 652 h 731"/>
                <a:gd name="T54" fmla="*/ 212 w 249"/>
                <a:gd name="T55" fmla="*/ 670 h 731"/>
                <a:gd name="T56" fmla="*/ 216 w 249"/>
                <a:gd name="T57" fmla="*/ 690 h 731"/>
                <a:gd name="T58" fmla="*/ 208 w 249"/>
                <a:gd name="T59" fmla="*/ 708 h 731"/>
                <a:gd name="T60" fmla="*/ 202 w 249"/>
                <a:gd name="T61" fmla="*/ 725 h 731"/>
                <a:gd name="T62" fmla="*/ 177 w 249"/>
                <a:gd name="T63" fmla="*/ 695 h 731"/>
                <a:gd name="T64" fmla="*/ 155 w 249"/>
                <a:gd name="T65" fmla="*/ 661 h 731"/>
                <a:gd name="T66" fmla="*/ 119 w 249"/>
                <a:gd name="T67" fmla="*/ 647 h 731"/>
                <a:gd name="T68" fmla="*/ 102 w 249"/>
                <a:gd name="T69" fmla="*/ 630 h 731"/>
                <a:gd name="T70" fmla="*/ 108 w 249"/>
                <a:gd name="T71" fmla="*/ 576 h 731"/>
                <a:gd name="T72" fmla="*/ 101 w 249"/>
                <a:gd name="T73" fmla="*/ 530 h 731"/>
                <a:gd name="T74" fmla="*/ 89 w 249"/>
                <a:gd name="T75" fmla="*/ 500 h 731"/>
                <a:gd name="T76" fmla="*/ 63 w 249"/>
                <a:gd name="T77" fmla="*/ 483 h 731"/>
                <a:gd name="T78" fmla="*/ 68 w 249"/>
                <a:gd name="T79" fmla="*/ 445 h 731"/>
                <a:gd name="T80" fmla="*/ 91 w 249"/>
                <a:gd name="T81" fmla="*/ 390 h 731"/>
                <a:gd name="T82" fmla="*/ 74 w 249"/>
                <a:gd name="T83" fmla="*/ 331 h 731"/>
                <a:gd name="T84" fmla="*/ 61 w 249"/>
                <a:gd name="T85" fmla="*/ 270 h 731"/>
                <a:gd name="T86" fmla="*/ 12 w 249"/>
                <a:gd name="T87" fmla="*/ 202 h 731"/>
                <a:gd name="T88" fmla="*/ 2 w 249"/>
                <a:gd name="T89" fmla="*/ 144 h 731"/>
                <a:gd name="T90" fmla="*/ 38 w 249"/>
                <a:gd name="T91" fmla="*/ 81 h 731"/>
                <a:gd name="T92" fmla="*/ 66 w 249"/>
                <a:gd name="T93" fmla="*/ 3 h 731"/>
                <a:gd name="T94" fmla="*/ 203 w 249"/>
                <a:gd name="T95" fmla="*/ 4 h 731"/>
                <a:gd name="T96" fmla="*/ 202 w 249"/>
                <a:gd name="T97" fmla="*/ 28 h 731"/>
                <a:gd name="T98" fmla="*/ 203 w 249"/>
                <a:gd name="T99" fmla="*/ 51 h 731"/>
                <a:gd name="T100" fmla="*/ 206 w 249"/>
                <a:gd name="T101" fmla="*/ 73 h 731"/>
                <a:gd name="T102" fmla="*/ 219 w 249"/>
                <a:gd name="T103" fmla="*/ 87 h 731"/>
                <a:gd name="T104" fmla="*/ 227 w 249"/>
                <a:gd name="T105" fmla="*/ 104 h 731"/>
                <a:gd name="T106" fmla="*/ 241 w 249"/>
                <a:gd name="T107" fmla="*/ 114 h 731"/>
                <a:gd name="T108" fmla="*/ 248 w 249"/>
                <a:gd name="T109" fmla="*/ 128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" h="731">
                  <a:moveTo>
                    <a:pt x="249" y="140"/>
                  </a:moveTo>
                  <a:lnTo>
                    <a:pt x="249" y="144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8" y="155"/>
                  </a:lnTo>
                  <a:lnTo>
                    <a:pt x="246" y="159"/>
                  </a:lnTo>
                  <a:lnTo>
                    <a:pt x="246" y="159"/>
                  </a:lnTo>
                  <a:lnTo>
                    <a:pt x="246" y="162"/>
                  </a:lnTo>
                  <a:lnTo>
                    <a:pt x="246" y="165"/>
                  </a:lnTo>
                  <a:lnTo>
                    <a:pt x="245" y="166"/>
                  </a:lnTo>
                  <a:lnTo>
                    <a:pt x="241" y="165"/>
                  </a:lnTo>
                  <a:lnTo>
                    <a:pt x="239" y="165"/>
                  </a:lnTo>
                  <a:lnTo>
                    <a:pt x="235" y="164"/>
                  </a:lnTo>
                  <a:lnTo>
                    <a:pt x="232" y="162"/>
                  </a:lnTo>
                  <a:lnTo>
                    <a:pt x="228" y="162"/>
                  </a:lnTo>
                  <a:lnTo>
                    <a:pt x="224" y="162"/>
                  </a:lnTo>
                  <a:lnTo>
                    <a:pt x="222" y="164"/>
                  </a:lnTo>
                  <a:lnTo>
                    <a:pt x="219" y="165"/>
                  </a:lnTo>
                  <a:lnTo>
                    <a:pt x="218" y="168"/>
                  </a:lnTo>
                  <a:lnTo>
                    <a:pt x="218" y="177"/>
                  </a:lnTo>
                  <a:lnTo>
                    <a:pt x="218" y="187"/>
                  </a:lnTo>
                  <a:lnTo>
                    <a:pt x="218" y="198"/>
                  </a:lnTo>
                  <a:lnTo>
                    <a:pt x="219" y="208"/>
                  </a:lnTo>
                  <a:lnTo>
                    <a:pt x="219" y="219"/>
                  </a:lnTo>
                  <a:lnTo>
                    <a:pt x="219" y="229"/>
                  </a:lnTo>
                  <a:lnTo>
                    <a:pt x="219" y="240"/>
                  </a:lnTo>
                  <a:lnTo>
                    <a:pt x="219" y="251"/>
                  </a:lnTo>
                  <a:lnTo>
                    <a:pt x="219" y="262"/>
                  </a:lnTo>
                  <a:lnTo>
                    <a:pt x="224" y="268"/>
                  </a:lnTo>
                  <a:lnTo>
                    <a:pt x="225" y="268"/>
                  </a:lnTo>
                  <a:lnTo>
                    <a:pt x="225" y="279"/>
                  </a:lnTo>
                  <a:lnTo>
                    <a:pt x="227" y="289"/>
                  </a:lnTo>
                  <a:lnTo>
                    <a:pt x="227" y="300"/>
                  </a:lnTo>
                  <a:lnTo>
                    <a:pt x="228" y="312"/>
                  </a:lnTo>
                  <a:lnTo>
                    <a:pt x="229" y="322"/>
                  </a:lnTo>
                  <a:lnTo>
                    <a:pt x="229" y="333"/>
                  </a:lnTo>
                  <a:lnTo>
                    <a:pt x="231" y="343"/>
                  </a:lnTo>
                  <a:lnTo>
                    <a:pt x="228" y="343"/>
                  </a:lnTo>
                  <a:lnTo>
                    <a:pt x="225" y="346"/>
                  </a:lnTo>
                  <a:lnTo>
                    <a:pt x="223" y="347"/>
                  </a:lnTo>
                  <a:lnTo>
                    <a:pt x="220" y="348"/>
                  </a:lnTo>
                  <a:lnTo>
                    <a:pt x="219" y="351"/>
                  </a:lnTo>
                  <a:lnTo>
                    <a:pt x="216" y="352"/>
                  </a:lnTo>
                  <a:lnTo>
                    <a:pt x="215" y="355"/>
                  </a:lnTo>
                  <a:lnTo>
                    <a:pt x="214" y="359"/>
                  </a:lnTo>
                  <a:lnTo>
                    <a:pt x="211" y="360"/>
                  </a:lnTo>
                  <a:lnTo>
                    <a:pt x="211" y="364"/>
                  </a:lnTo>
                  <a:lnTo>
                    <a:pt x="212" y="368"/>
                  </a:lnTo>
                  <a:lnTo>
                    <a:pt x="215" y="369"/>
                  </a:lnTo>
                  <a:lnTo>
                    <a:pt x="216" y="372"/>
                  </a:lnTo>
                  <a:lnTo>
                    <a:pt x="218" y="374"/>
                  </a:lnTo>
                  <a:lnTo>
                    <a:pt x="220" y="377"/>
                  </a:lnTo>
                  <a:lnTo>
                    <a:pt x="222" y="380"/>
                  </a:lnTo>
                  <a:lnTo>
                    <a:pt x="223" y="382"/>
                  </a:lnTo>
                  <a:lnTo>
                    <a:pt x="224" y="385"/>
                  </a:lnTo>
                  <a:lnTo>
                    <a:pt x="227" y="388"/>
                  </a:lnTo>
                  <a:lnTo>
                    <a:pt x="229" y="388"/>
                  </a:lnTo>
                  <a:lnTo>
                    <a:pt x="232" y="389"/>
                  </a:lnTo>
                  <a:lnTo>
                    <a:pt x="235" y="392"/>
                  </a:lnTo>
                  <a:lnTo>
                    <a:pt x="237" y="393"/>
                  </a:lnTo>
                  <a:lnTo>
                    <a:pt x="240" y="395"/>
                  </a:lnTo>
                  <a:lnTo>
                    <a:pt x="241" y="398"/>
                  </a:lnTo>
                  <a:lnTo>
                    <a:pt x="243" y="401"/>
                  </a:lnTo>
                  <a:lnTo>
                    <a:pt x="241" y="403"/>
                  </a:lnTo>
                  <a:lnTo>
                    <a:pt x="239" y="406"/>
                  </a:lnTo>
                  <a:lnTo>
                    <a:pt x="235" y="406"/>
                  </a:lnTo>
                  <a:lnTo>
                    <a:pt x="232" y="407"/>
                  </a:lnTo>
                  <a:lnTo>
                    <a:pt x="229" y="409"/>
                  </a:lnTo>
                  <a:lnTo>
                    <a:pt x="227" y="410"/>
                  </a:lnTo>
                  <a:lnTo>
                    <a:pt x="223" y="411"/>
                  </a:lnTo>
                  <a:lnTo>
                    <a:pt x="220" y="412"/>
                  </a:lnTo>
                  <a:lnTo>
                    <a:pt x="218" y="414"/>
                  </a:lnTo>
                  <a:lnTo>
                    <a:pt x="215" y="415"/>
                  </a:lnTo>
                  <a:lnTo>
                    <a:pt x="212" y="418"/>
                  </a:lnTo>
                  <a:lnTo>
                    <a:pt x="210" y="419"/>
                  </a:lnTo>
                  <a:lnTo>
                    <a:pt x="208" y="422"/>
                  </a:lnTo>
                  <a:lnTo>
                    <a:pt x="206" y="424"/>
                  </a:lnTo>
                  <a:lnTo>
                    <a:pt x="206" y="426"/>
                  </a:lnTo>
                  <a:lnTo>
                    <a:pt x="206" y="426"/>
                  </a:lnTo>
                  <a:lnTo>
                    <a:pt x="205" y="427"/>
                  </a:lnTo>
                  <a:lnTo>
                    <a:pt x="203" y="429"/>
                  </a:lnTo>
                  <a:lnTo>
                    <a:pt x="203" y="433"/>
                  </a:lnTo>
                  <a:lnTo>
                    <a:pt x="202" y="436"/>
                  </a:lnTo>
                  <a:lnTo>
                    <a:pt x="201" y="440"/>
                  </a:lnTo>
                  <a:lnTo>
                    <a:pt x="201" y="444"/>
                  </a:lnTo>
                  <a:lnTo>
                    <a:pt x="199" y="446"/>
                  </a:lnTo>
                  <a:lnTo>
                    <a:pt x="198" y="450"/>
                  </a:lnTo>
                  <a:lnTo>
                    <a:pt x="197" y="453"/>
                  </a:lnTo>
                  <a:lnTo>
                    <a:pt x="198" y="457"/>
                  </a:lnTo>
                  <a:lnTo>
                    <a:pt x="199" y="460"/>
                  </a:lnTo>
                  <a:lnTo>
                    <a:pt x="201" y="462"/>
                  </a:lnTo>
                  <a:lnTo>
                    <a:pt x="203" y="464"/>
                  </a:lnTo>
                  <a:lnTo>
                    <a:pt x="206" y="466"/>
                  </a:lnTo>
                  <a:lnTo>
                    <a:pt x="208" y="467"/>
                  </a:lnTo>
                  <a:lnTo>
                    <a:pt x="211" y="469"/>
                  </a:lnTo>
                  <a:lnTo>
                    <a:pt x="212" y="471"/>
                  </a:lnTo>
                  <a:lnTo>
                    <a:pt x="215" y="474"/>
                  </a:lnTo>
                  <a:lnTo>
                    <a:pt x="215" y="477"/>
                  </a:lnTo>
                  <a:lnTo>
                    <a:pt x="216" y="481"/>
                  </a:lnTo>
                  <a:lnTo>
                    <a:pt x="216" y="484"/>
                  </a:lnTo>
                  <a:lnTo>
                    <a:pt x="216" y="488"/>
                  </a:lnTo>
                  <a:lnTo>
                    <a:pt x="215" y="492"/>
                  </a:lnTo>
                  <a:lnTo>
                    <a:pt x="215" y="496"/>
                  </a:lnTo>
                  <a:lnTo>
                    <a:pt x="214" y="500"/>
                  </a:lnTo>
                  <a:lnTo>
                    <a:pt x="214" y="504"/>
                  </a:lnTo>
                  <a:lnTo>
                    <a:pt x="215" y="508"/>
                  </a:lnTo>
                  <a:lnTo>
                    <a:pt x="215" y="511"/>
                  </a:lnTo>
                  <a:lnTo>
                    <a:pt x="216" y="515"/>
                  </a:lnTo>
                  <a:lnTo>
                    <a:pt x="216" y="517"/>
                  </a:lnTo>
                  <a:lnTo>
                    <a:pt x="215" y="521"/>
                  </a:lnTo>
                  <a:lnTo>
                    <a:pt x="214" y="524"/>
                  </a:lnTo>
                  <a:lnTo>
                    <a:pt x="212" y="526"/>
                  </a:lnTo>
                  <a:lnTo>
                    <a:pt x="211" y="530"/>
                  </a:lnTo>
                  <a:lnTo>
                    <a:pt x="210" y="533"/>
                  </a:lnTo>
                  <a:lnTo>
                    <a:pt x="208" y="535"/>
                  </a:lnTo>
                  <a:lnTo>
                    <a:pt x="207" y="539"/>
                  </a:lnTo>
                  <a:lnTo>
                    <a:pt x="206" y="542"/>
                  </a:lnTo>
                  <a:lnTo>
                    <a:pt x="206" y="546"/>
                  </a:lnTo>
                  <a:lnTo>
                    <a:pt x="206" y="550"/>
                  </a:lnTo>
                  <a:lnTo>
                    <a:pt x="207" y="553"/>
                  </a:lnTo>
                  <a:lnTo>
                    <a:pt x="208" y="556"/>
                  </a:lnTo>
                  <a:lnTo>
                    <a:pt x="210" y="559"/>
                  </a:lnTo>
                  <a:lnTo>
                    <a:pt x="211" y="562"/>
                  </a:lnTo>
                  <a:lnTo>
                    <a:pt x="212" y="564"/>
                  </a:lnTo>
                  <a:lnTo>
                    <a:pt x="215" y="566"/>
                  </a:lnTo>
                  <a:lnTo>
                    <a:pt x="215" y="567"/>
                  </a:lnTo>
                  <a:lnTo>
                    <a:pt x="218" y="568"/>
                  </a:lnTo>
                  <a:lnTo>
                    <a:pt x="220" y="570"/>
                  </a:lnTo>
                  <a:lnTo>
                    <a:pt x="224" y="571"/>
                  </a:lnTo>
                  <a:lnTo>
                    <a:pt x="227" y="571"/>
                  </a:lnTo>
                  <a:lnTo>
                    <a:pt x="231" y="571"/>
                  </a:lnTo>
                  <a:lnTo>
                    <a:pt x="236" y="571"/>
                  </a:lnTo>
                  <a:lnTo>
                    <a:pt x="237" y="573"/>
                  </a:lnTo>
                  <a:lnTo>
                    <a:pt x="239" y="577"/>
                  </a:lnTo>
                  <a:lnTo>
                    <a:pt x="237" y="581"/>
                  </a:lnTo>
                  <a:lnTo>
                    <a:pt x="239" y="585"/>
                  </a:lnTo>
                  <a:lnTo>
                    <a:pt x="239" y="589"/>
                  </a:lnTo>
                  <a:lnTo>
                    <a:pt x="239" y="593"/>
                  </a:lnTo>
                  <a:lnTo>
                    <a:pt x="239" y="597"/>
                  </a:lnTo>
                  <a:lnTo>
                    <a:pt x="239" y="601"/>
                  </a:lnTo>
                  <a:lnTo>
                    <a:pt x="239" y="605"/>
                  </a:lnTo>
                  <a:lnTo>
                    <a:pt x="241" y="607"/>
                  </a:lnTo>
                  <a:lnTo>
                    <a:pt x="243" y="610"/>
                  </a:lnTo>
                  <a:lnTo>
                    <a:pt x="243" y="614"/>
                  </a:lnTo>
                  <a:lnTo>
                    <a:pt x="243" y="617"/>
                  </a:lnTo>
                  <a:lnTo>
                    <a:pt x="240" y="618"/>
                  </a:lnTo>
                  <a:lnTo>
                    <a:pt x="237" y="619"/>
                  </a:lnTo>
                  <a:lnTo>
                    <a:pt x="233" y="621"/>
                  </a:lnTo>
                  <a:lnTo>
                    <a:pt x="231" y="622"/>
                  </a:lnTo>
                  <a:lnTo>
                    <a:pt x="227" y="622"/>
                  </a:lnTo>
                  <a:lnTo>
                    <a:pt x="224" y="623"/>
                  </a:lnTo>
                  <a:lnTo>
                    <a:pt x="222" y="626"/>
                  </a:lnTo>
                  <a:lnTo>
                    <a:pt x="220" y="627"/>
                  </a:lnTo>
                  <a:lnTo>
                    <a:pt x="219" y="631"/>
                  </a:lnTo>
                  <a:lnTo>
                    <a:pt x="218" y="634"/>
                  </a:lnTo>
                  <a:lnTo>
                    <a:pt x="216" y="636"/>
                  </a:lnTo>
                  <a:lnTo>
                    <a:pt x="215" y="640"/>
                  </a:lnTo>
                  <a:lnTo>
                    <a:pt x="214" y="643"/>
                  </a:lnTo>
                  <a:lnTo>
                    <a:pt x="212" y="645"/>
                  </a:lnTo>
                  <a:lnTo>
                    <a:pt x="211" y="649"/>
                  </a:lnTo>
                  <a:lnTo>
                    <a:pt x="211" y="651"/>
                  </a:lnTo>
                  <a:lnTo>
                    <a:pt x="210" y="652"/>
                  </a:lnTo>
                  <a:lnTo>
                    <a:pt x="208" y="655"/>
                  </a:lnTo>
                  <a:lnTo>
                    <a:pt x="207" y="659"/>
                  </a:lnTo>
                  <a:lnTo>
                    <a:pt x="208" y="661"/>
                  </a:lnTo>
                  <a:lnTo>
                    <a:pt x="210" y="664"/>
                  </a:lnTo>
                  <a:lnTo>
                    <a:pt x="211" y="666"/>
                  </a:lnTo>
                  <a:lnTo>
                    <a:pt x="212" y="670"/>
                  </a:lnTo>
                  <a:lnTo>
                    <a:pt x="212" y="673"/>
                  </a:lnTo>
                  <a:lnTo>
                    <a:pt x="214" y="677"/>
                  </a:lnTo>
                  <a:lnTo>
                    <a:pt x="215" y="679"/>
                  </a:lnTo>
                  <a:lnTo>
                    <a:pt x="216" y="682"/>
                  </a:lnTo>
                  <a:lnTo>
                    <a:pt x="216" y="686"/>
                  </a:lnTo>
                  <a:lnTo>
                    <a:pt x="216" y="690"/>
                  </a:lnTo>
                  <a:lnTo>
                    <a:pt x="215" y="693"/>
                  </a:lnTo>
                  <a:lnTo>
                    <a:pt x="215" y="697"/>
                  </a:lnTo>
                  <a:lnTo>
                    <a:pt x="214" y="699"/>
                  </a:lnTo>
                  <a:lnTo>
                    <a:pt x="212" y="703"/>
                  </a:lnTo>
                  <a:lnTo>
                    <a:pt x="211" y="706"/>
                  </a:lnTo>
                  <a:lnTo>
                    <a:pt x="208" y="708"/>
                  </a:lnTo>
                  <a:lnTo>
                    <a:pt x="207" y="711"/>
                  </a:lnTo>
                  <a:lnTo>
                    <a:pt x="206" y="714"/>
                  </a:lnTo>
                  <a:lnTo>
                    <a:pt x="205" y="716"/>
                  </a:lnTo>
                  <a:lnTo>
                    <a:pt x="203" y="719"/>
                  </a:lnTo>
                  <a:lnTo>
                    <a:pt x="202" y="723"/>
                  </a:lnTo>
                  <a:lnTo>
                    <a:pt x="202" y="725"/>
                  </a:lnTo>
                  <a:lnTo>
                    <a:pt x="202" y="727"/>
                  </a:lnTo>
                  <a:lnTo>
                    <a:pt x="202" y="731"/>
                  </a:lnTo>
                  <a:lnTo>
                    <a:pt x="202" y="731"/>
                  </a:lnTo>
                  <a:lnTo>
                    <a:pt x="181" y="724"/>
                  </a:lnTo>
                  <a:lnTo>
                    <a:pt x="180" y="710"/>
                  </a:lnTo>
                  <a:lnTo>
                    <a:pt x="177" y="695"/>
                  </a:lnTo>
                  <a:lnTo>
                    <a:pt x="171" y="686"/>
                  </a:lnTo>
                  <a:lnTo>
                    <a:pt x="168" y="679"/>
                  </a:lnTo>
                  <a:lnTo>
                    <a:pt x="164" y="674"/>
                  </a:lnTo>
                  <a:lnTo>
                    <a:pt x="161" y="670"/>
                  </a:lnTo>
                  <a:lnTo>
                    <a:pt x="157" y="666"/>
                  </a:lnTo>
                  <a:lnTo>
                    <a:pt x="155" y="661"/>
                  </a:lnTo>
                  <a:lnTo>
                    <a:pt x="148" y="662"/>
                  </a:lnTo>
                  <a:lnTo>
                    <a:pt x="144" y="659"/>
                  </a:lnTo>
                  <a:lnTo>
                    <a:pt x="138" y="656"/>
                  </a:lnTo>
                  <a:lnTo>
                    <a:pt x="131" y="652"/>
                  </a:lnTo>
                  <a:lnTo>
                    <a:pt x="126" y="651"/>
                  </a:lnTo>
                  <a:lnTo>
                    <a:pt x="119" y="647"/>
                  </a:lnTo>
                  <a:lnTo>
                    <a:pt x="116" y="645"/>
                  </a:lnTo>
                  <a:lnTo>
                    <a:pt x="110" y="643"/>
                  </a:lnTo>
                  <a:lnTo>
                    <a:pt x="106" y="644"/>
                  </a:lnTo>
                  <a:lnTo>
                    <a:pt x="104" y="645"/>
                  </a:lnTo>
                  <a:lnTo>
                    <a:pt x="102" y="638"/>
                  </a:lnTo>
                  <a:lnTo>
                    <a:pt x="102" y="630"/>
                  </a:lnTo>
                  <a:lnTo>
                    <a:pt x="102" y="622"/>
                  </a:lnTo>
                  <a:lnTo>
                    <a:pt x="102" y="614"/>
                  </a:lnTo>
                  <a:lnTo>
                    <a:pt x="102" y="606"/>
                  </a:lnTo>
                  <a:lnTo>
                    <a:pt x="102" y="597"/>
                  </a:lnTo>
                  <a:lnTo>
                    <a:pt x="105" y="589"/>
                  </a:lnTo>
                  <a:lnTo>
                    <a:pt x="108" y="576"/>
                  </a:lnTo>
                  <a:lnTo>
                    <a:pt x="109" y="563"/>
                  </a:lnTo>
                  <a:lnTo>
                    <a:pt x="108" y="554"/>
                  </a:lnTo>
                  <a:lnTo>
                    <a:pt x="108" y="549"/>
                  </a:lnTo>
                  <a:lnTo>
                    <a:pt x="106" y="543"/>
                  </a:lnTo>
                  <a:lnTo>
                    <a:pt x="104" y="537"/>
                  </a:lnTo>
                  <a:lnTo>
                    <a:pt x="101" y="530"/>
                  </a:lnTo>
                  <a:lnTo>
                    <a:pt x="99" y="526"/>
                  </a:lnTo>
                  <a:lnTo>
                    <a:pt x="95" y="521"/>
                  </a:lnTo>
                  <a:lnTo>
                    <a:pt x="93" y="516"/>
                  </a:lnTo>
                  <a:lnTo>
                    <a:pt x="92" y="509"/>
                  </a:lnTo>
                  <a:lnTo>
                    <a:pt x="91" y="503"/>
                  </a:lnTo>
                  <a:lnTo>
                    <a:pt x="89" y="500"/>
                  </a:lnTo>
                  <a:lnTo>
                    <a:pt x="81" y="498"/>
                  </a:lnTo>
                  <a:lnTo>
                    <a:pt x="76" y="498"/>
                  </a:lnTo>
                  <a:lnTo>
                    <a:pt x="71" y="496"/>
                  </a:lnTo>
                  <a:lnTo>
                    <a:pt x="64" y="492"/>
                  </a:lnTo>
                  <a:lnTo>
                    <a:pt x="62" y="488"/>
                  </a:lnTo>
                  <a:lnTo>
                    <a:pt x="63" y="483"/>
                  </a:lnTo>
                  <a:lnTo>
                    <a:pt x="62" y="477"/>
                  </a:lnTo>
                  <a:lnTo>
                    <a:pt x="61" y="470"/>
                  </a:lnTo>
                  <a:lnTo>
                    <a:pt x="61" y="462"/>
                  </a:lnTo>
                  <a:lnTo>
                    <a:pt x="62" y="456"/>
                  </a:lnTo>
                  <a:lnTo>
                    <a:pt x="63" y="449"/>
                  </a:lnTo>
                  <a:lnTo>
                    <a:pt x="68" y="445"/>
                  </a:lnTo>
                  <a:lnTo>
                    <a:pt x="74" y="437"/>
                  </a:lnTo>
                  <a:lnTo>
                    <a:pt x="80" y="432"/>
                  </a:lnTo>
                  <a:lnTo>
                    <a:pt x="87" y="428"/>
                  </a:lnTo>
                  <a:lnTo>
                    <a:pt x="92" y="426"/>
                  </a:lnTo>
                  <a:lnTo>
                    <a:pt x="93" y="405"/>
                  </a:lnTo>
                  <a:lnTo>
                    <a:pt x="91" y="390"/>
                  </a:lnTo>
                  <a:lnTo>
                    <a:pt x="85" y="376"/>
                  </a:lnTo>
                  <a:lnTo>
                    <a:pt x="80" y="369"/>
                  </a:lnTo>
                  <a:lnTo>
                    <a:pt x="81" y="365"/>
                  </a:lnTo>
                  <a:lnTo>
                    <a:pt x="79" y="352"/>
                  </a:lnTo>
                  <a:lnTo>
                    <a:pt x="76" y="343"/>
                  </a:lnTo>
                  <a:lnTo>
                    <a:pt x="74" y="331"/>
                  </a:lnTo>
                  <a:lnTo>
                    <a:pt x="70" y="321"/>
                  </a:lnTo>
                  <a:lnTo>
                    <a:pt x="75" y="316"/>
                  </a:lnTo>
                  <a:lnTo>
                    <a:pt x="81" y="310"/>
                  </a:lnTo>
                  <a:lnTo>
                    <a:pt x="81" y="310"/>
                  </a:lnTo>
                  <a:lnTo>
                    <a:pt x="68" y="285"/>
                  </a:lnTo>
                  <a:lnTo>
                    <a:pt x="61" y="270"/>
                  </a:lnTo>
                  <a:lnTo>
                    <a:pt x="49" y="258"/>
                  </a:lnTo>
                  <a:lnTo>
                    <a:pt x="38" y="248"/>
                  </a:lnTo>
                  <a:lnTo>
                    <a:pt x="30" y="242"/>
                  </a:lnTo>
                  <a:lnTo>
                    <a:pt x="21" y="232"/>
                  </a:lnTo>
                  <a:lnTo>
                    <a:pt x="19" y="217"/>
                  </a:lnTo>
                  <a:lnTo>
                    <a:pt x="12" y="202"/>
                  </a:lnTo>
                  <a:lnTo>
                    <a:pt x="12" y="193"/>
                  </a:lnTo>
                  <a:lnTo>
                    <a:pt x="16" y="183"/>
                  </a:lnTo>
                  <a:lnTo>
                    <a:pt x="13" y="173"/>
                  </a:lnTo>
                  <a:lnTo>
                    <a:pt x="7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9" y="124"/>
                  </a:lnTo>
                  <a:lnTo>
                    <a:pt x="16" y="115"/>
                  </a:lnTo>
                  <a:lnTo>
                    <a:pt x="23" y="102"/>
                  </a:lnTo>
                  <a:lnTo>
                    <a:pt x="28" y="94"/>
                  </a:lnTo>
                  <a:lnTo>
                    <a:pt x="30" y="87"/>
                  </a:lnTo>
                  <a:lnTo>
                    <a:pt x="38" y="81"/>
                  </a:lnTo>
                  <a:lnTo>
                    <a:pt x="37" y="59"/>
                  </a:lnTo>
                  <a:lnTo>
                    <a:pt x="36" y="50"/>
                  </a:lnTo>
                  <a:lnTo>
                    <a:pt x="41" y="30"/>
                  </a:lnTo>
                  <a:lnTo>
                    <a:pt x="46" y="18"/>
                  </a:lnTo>
                  <a:lnTo>
                    <a:pt x="51" y="4"/>
                  </a:lnTo>
                  <a:lnTo>
                    <a:pt x="66" y="3"/>
                  </a:lnTo>
                  <a:lnTo>
                    <a:pt x="79" y="3"/>
                  </a:lnTo>
                  <a:lnTo>
                    <a:pt x="108" y="3"/>
                  </a:lnTo>
                  <a:lnTo>
                    <a:pt x="142" y="1"/>
                  </a:lnTo>
                  <a:lnTo>
                    <a:pt x="169" y="3"/>
                  </a:lnTo>
                  <a:lnTo>
                    <a:pt x="203" y="0"/>
                  </a:lnTo>
                  <a:lnTo>
                    <a:pt x="203" y="4"/>
                  </a:lnTo>
                  <a:lnTo>
                    <a:pt x="203" y="8"/>
                  </a:lnTo>
                  <a:lnTo>
                    <a:pt x="203" y="12"/>
                  </a:lnTo>
                  <a:lnTo>
                    <a:pt x="202" y="16"/>
                  </a:lnTo>
                  <a:lnTo>
                    <a:pt x="202" y="20"/>
                  </a:lnTo>
                  <a:lnTo>
                    <a:pt x="202" y="24"/>
                  </a:lnTo>
                  <a:lnTo>
                    <a:pt x="202" y="28"/>
                  </a:lnTo>
                  <a:lnTo>
                    <a:pt x="202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3" y="43"/>
                  </a:lnTo>
                  <a:lnTo>
                    <a:pt x="205" y="46"/>
                  </a:lnTo>
                  <a:lnTo>
                    <a:pt x="203" y="51"/>
                  </a:lnTo>
                  <a:lnTo>
                    <a:pt x="205" y="55"/>
                  </a:lnTo>
                  <a:lnTo>
                    <a:pt x="205" y="59"/>
                  </a:lnTo>
                  <a:lnTo>
                    <a:pt x="205" y="63"/>
                  </a:lnTo>
                  <a:lnTo>
                    <a:pt x="205" y="66"/>
                  </a:lnTo>
                  <a:lnTo>
                    <a:pt x="206" y="69"/>
                  </a:lnTo>
                  <a:lnTo>
                    <a:pt x="206" y="73"/>
                  </a:lnTo>
                  <a:lnTo>
                    <a:pt x="207" y="76"/>
                  </a:lnTo>
                  <a:lnTo>
                    <a:pt x="208" y="79"/>
                  </a:lnTo>
                  <a:lnTo>
                    <a:pt x="211" y="80"/>
                  </a:lnTo>
                  <a:lnTo>
                    <a:pt x="214" y="83"/>
                  </a:lnTo>
                  <a:lnTo>
                    <a:pt x="216" y="84"/>
                  </a:lnTo>
                  <a:lnTo>
                    <a:pt x="219" y="87"/>
                  </a:lnTo>
                  <a:lnTo>
                    <a:pt x="220" y="88"/>
                  </a:lnTo>
                  <a:lnTo>
                    <a:pt x="220" y="92"/>
                  </a:lnTo>
                  <a:lnTo>
                    <a:pt x="222" y="96"/>
                  </a:lnTo>
                  <a:lnTo>
                    <a:pt x="223" y="100"/>
                  </a:lnTo>
                  <a:lnTo>
                    <a:pt x="224" y="101"/>
                  </a:lnTo>
                  <a:lnTo>
                    <a:pt x="227" y="104"/>
                  </a:lnTo>
                  <a:lnTo>
                    <a:pt x="229" y="105"/>
                  </a:lnTo>
                  <a:lnTo>
                    <a:pt x="232" y="106"/>
                  </a:lnTo>
                  <a:lnTo>
                    <a:pt x="235" y="107"/>
                  </a:lnTo>
                  <a:lnTo>
                    <a:pt x="237" y="110"/>
                  </a:lnTo>
                  <a:lnTo>
                    <a:pt x="239" y="113"/>
                  </a:lnTo>
                  <a:lnTo>
                    <a:pt x="241" y="114"/>
                  </a:lnTo>
                  <a:lnTo>
                    <a:pt x="244" y="117"/>
                  </a:lnTo>
                  <a:lnTo>
                    <a:pt x="246" y="118"/>
                  </a:lnTo>
                  <a:lnTo>
                    <a:pt x="249" y="119"/>
                  </a:lnTo>
                  <a:lnTo>
                    <a:pt x="249" y="122"/>
                  </a:lnTo>
                  <a:lnTo>
                    <a:pt x="248" y="124"/>
                  </a:lnTo>
                  <a:lnTo>
                    <a:pt x="248" y="128"/>
                  </a:lnTo>
                  <a:lnTo>
                    <a:pt x="248" y="132"/>
                  </a:lnTo>
                  <a:lnTo>
                    <a:pt x="248" y="136"/>
                  </a:lnTo>
                  <a:lnTo>
                    <a:pt x="249" y="14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470" y="3172"/>
              <a:ext cx="563" cy="459"/>
            </a:xfrm>
            <a:custGeom>
              <a:avLst/>
              <a:gdLst>
                <a:gd name="T0" fmla="*/ 3 w 563"/>
                <a:gd name="T1" fmla="*/ 34 h 459"/>
                <a:gd name="T2" fmla="*/ 0 w 563"/>
                <a:gd name="T3" fmla="*/ 23 h 459"/>
                <a:gd name="T4" fmla="*/ 0 w 563"/>
                <a:gd name="T5" fmla="*/ 0 h 459"/>
                <a:gd name="T6" fmla="*/ 137 w 563"/>
                <a:gd name="T7" fmla="*/ 2 h 459"/>
                <a:gd name="T8" fmla="*/ 168 w 563"/>
                <a:gd name="T9" fmla="*/ 6 h 459"/>
                <a:gd name="T10" fmla="*/ 189 w 563"/>
                <a:gd name="T11" fmla="*/ 15 h 459"/>
                <a:gd name="T12" fmla="*/ 201 w 563"/>
                <a:gd name="T13" fmla="*/ 36 h 459"/>
                <a:gd name="T14" fmla="*/ 212 w 563"/>
                <a:gd name="T15" fmla="*/ 48 h 459"/>
                <a:gd name="T16" fmla="*/ 237 w 563"/>
                <a:gd name="T17" fmla="*/ 55 h 459"/>
                <a:gd name="T18" fmla="*/ 260 w 563"/>
                <a:gd name="T19" fmla="*/ 60 h 459"/>
                <a:gd name="T20" fmla="*/ 278 w 563"/>
                <a:gd name="T21" fmla="*/ 63 h 459"/>
                <a:gd name="T22" fmla="*/ 295 w 563"/>
                <a:gd name="T23" fmla="*/ 57 h 459"/>
                <a:gd name="T24" fmla="*/ 339 w 563"/>
                <a:gd name="T25" fmla="*/ 70 h 459"/>
                <a:gd name="T26" fmla="*/ 389 w 563"/>
                <a:gd name="T27" fmla="*/ 85 h 459"/>
                <a:gd name="T28" fmla="*/ 436 w 563"/>
                <a:gd name="T29" fmla="*/ 118 h 459"/>
                <a:gd name="T30" fmla="*/ 466 w 563"/>
                <a:gd name="T31" fmla="*/ 128 h 459"/>
                <a:gd name="T32" fmla="*/ 483 w 563"/>
                <a:gd name="T33" fmla="*/ 153 h 459"/>
                <a:gd name="T34" fmla="*/ 482 w 563"/>
                <a:gd name="T35" fmla="*/ 182 h 459"/>
                <a:gd name="T36" fmla="*/ 500 w 563"/>
                <a:gd name="T37" fmla="*/ 222 h 459"/>
                <a:gd name="T38" fmla="*/ 531 w 563"/>
                <a:gd name="T39" fmla="*/ 250 h 459"/>
                <a:gd name="T40" fmla="*/ 551 w 563"/>
                <a:gd name="T41" fmla="*/ 290 h 459"/>
                <a:gd name="T42" fmla="*/ 544 w 563"/>
                <a:gd name="T43" fmla="*/ 311 h 459"/>
                <a:gd name="T44" fmla="*/ 551 w 563"/>
                <a:gd name="T45" fmla="*/ 345 h 459"/>
                <a:gd name="T46" fmla="*/ 561 w 563"/>
                <a:gd name="T47" fmla="*/ 370 h 459"/>
                <a:gd name="T48" fmla="*/ 557 w 563"/>
                <a:gd name="T49" fmla="*/ 408 h 459"/>
                <a:gd name="T50" fmla="*/ 538 w 563"/>
                <a:gd name="T51" fmla="*/ 425 h 459"/>
                <a:gd name="T52" fmla="*/ 524 w 563"/>
                <a:gd name="T53" fmla="*/ 430 h 459"/>
                <a:gd name="T54" fmla="*/ 499 w 563"/>
                <a:gd name="T55" fmla="*/ 432 h 459"/>
                <a:gd name="T56" fmla="*/ 473 w 563"/>
                <a:gd name="T57" fmla="*/ 433 h 459"/>
                <a:gd name="T58" fmla="*/ 476 w 563"/>
                <a:gd name="T59" fmla="*/ 424 h 459"/>
                <a:gd name="T60" fmla="*/ 445 w 563"/>
                <a:gd name="T61" fmla="*/ 433 h 459"/>
                <a:gd name="T62" fmla="*/ 397 w 563"/>
                <a:gd name="T63" fmla="*/ 437 h 459"/>
                <a:gd name="T64" fmla="*/ 333 w 563"/>
                <a:gd name="T65" fmla="*/ 445 h 459"/>
                <a:gd name="T66" fmla="*/ 273 w 563"/>
                <a:gd name="T67" fmla="*/ 447 h 459"/>
                <a:gd name="T68" fmla="*/ 249 w 563"/>
                <a:gd name="T69" fmla="*/ 457 h 459"/>
                <a:gd name="T70" fmla="*/ 224 w 563"/>
                <a:gd name="T71" fmla="*/ 457 h 459"/>
                <a:gd name="T72" fmla="*/ 211 w 563"/>
                <a:gd name="T73" fmla="*/ 425 h 459"/>
                <a:gd name="T74" fmla="*/ 201 w 563"/>
                <a:gd name="T75" fmla="*/ 407 h 459"/>
                <a:gd name="T76" fmla="*/ 191 w 563"/>
                <a:gd name="T77" fmla="*/ 402 h 459"/>
                <a:gd name="T78" fmla="*/ 174 w 563"/>
                <a:gd name="T79" fmla="*/ 385 h 459"/>
                <a:gd name="T80" fmla="*/ 161 w 563"/>
                <a:gd name="T81" fmla="*/ 365 h 459"/>
                <a:gd name="T82" fmla="*/ 143 w 563"/>
                <a:gd name="T83" fmla="*/ 340 h 459"/>
                <a:gd name="T84" fmla="*/ 133 w 563"/>
                <a:gd name="T85" fmla="*/ 317 h 459"/>
                <a:gd name="T86" fmla="*/ 130 w 563"/>
                <a:gd name="T87" fmla="*/ 297 h 459"/>
                <a:gd name="T88" fmla="*/ 127 w 563"/>
                <a:gd name="T89" fmla="*/ 284 h 459"/>
                <a:gd name="T90" fmla="*/ 117 w 563"/>
                <a:gd name="T91" fmla="*/ 282 h 459"/>
                <a:gd name="T92" fmla="*/ 109 w 563"/>
                <a:gd name="T93" fmla="*/ 272 h 459"/>
                <a:gd name="T94" fmla="*/ 102 w 563"/>
                <a:gd name="T95" fmla="*/ 258 h 459"/>
                <a:gd name="T96" fmla="*/ 96 w 563"/>
                <a:gd name="T97" fmla="*/ 235 h 459"/>
                <a:gd name="T98" fmla="*/ 85 w 563"/>
                <a:gd name="T99" fmla="*/ 226 h 459"/>
                <a:gd name="T100" fmla="*/ 76 w 563"/>
                <a:gd name="T101" fmla="*/ 220 h 459"/>
                <a:gd name="T102" fmla="*/ 71 w 563"/>
                <a:gd name="T103" fmla="*/ 214 h 459"/>
                <a:gd name="T104" fmla="*/ 65 w 563"/>
                <a:gd name="T105" fmla="*/ 208 h 459"/>
                <a:gd name="T106" fmla="*/ 59 w 563"/>
                <a:gd name="T107" fmla="*/ 183 h 459"/>
                <a:gd name="T108" fmla="*/ 51 w 563"/>
                <a:gd name="T109" fmla="*/ 157 h 459"/>
                <a:gd name="T110" fmla="*/ 34 w 563"/>
                <a:gd name="T111" fmla="*/ 132 h 459"/>
                <a:gd name="T112" fmla="*/ 8 w 563"/>
                <a:gd name="T113" fmla="*/ 74 h 459"/>
                <a:gd name="T114" fmla="*/ 6 w 563"/>
                <a:gd name="T115" fmla="*/ 65 h 459"/>
                <a:gd name="T116" fmla="*/ 6 w 563"/>
                <a:gd name="T117" fmla="*/ 52 h 459"/>
                <a:gd name="T118" fmla="*/ 4 w 563"/>
                <a:gd name="T119" fmla="*/ 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3" h="459">
                  <a:moveTo>
                    <a:pt x="4" y="40"/>
                  </a:moveTo>
                  <a:lnTo>
                    <a:pt x="4" y="36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1" y="10"/>
                  </a:lnTo>
                  <a:lnTo>
                    <a:pt x="96" y="8"/>
                  </a:lnTo>
                  <a:lnTo>
                    <a:pt x="137" y="2"/>
                  </a:lnTo>
                  <a:lnTo>
                    <a:pt x="140" y="5"/>
                  </a:lnTo>
                  <a:lnTo>
                    <a:pt x="150" y="8"/>
                  </a:lnTo>
                  <a:lnTo>
                    <a:pt x="168" y="6"/>
                  </a:lnTo>
                  <a:lnTo>
                    <a:pt x="178" y="9"/>
                  </a:lnTo>
                  <a:lnTo>
                    <a:pt x="184" y="10"/>
                  </a:lnTo>
                  <a:lnTo>
                    <a:pt x="189" y="15"/>
                  </a:lnTo>
                  <a:lnTo>
                    <a:pt x="195" y="22"/>
                  </a:lnTo>
                  <a:lnTo>
                    <a:pt x="202" y="29"/>
                  </a:lnTo>
                  <a:lnTo>
                    <a:pt x="201" y="36"/>
                  </a:lnTo>
                  <a:lnTo>
                    <a:pt x="209" y="39"/>
                  </a:lnTo>
                  <a:lnTo>
                    <a:pt x="210" y="44"/>
                  </a:lnTo>
                  <a:lnTo>
                    <a:pt x="212" y="48"/>
                  </a:lnTo>
                  <a:lnTo>
                    <a:pt x="222" y="51"/>
                  </a:lnTo>
                  <a:lnTo>
                    <a:pt x="229" y="49"/>
                  </a:lnTo>
                  <a:lnTo>
                    <a:pt x="237" y="55"/>
                  </a:lnTo>
                  <a:lnTo>
                    <a:pt x="244" y="57"/>
                  </a:lnTo>
                  <a:lnTo>
                    <a:pt x="250" y="61"/>
                  </a:lnTo>
                  <a:lnTo>
                    <a:pt x="260" y="60"/>
                  </a:lnTo>
                  <a:lnTo>
                    <a:pt x="266" y="61"/>
                  </a:lnTo>
                  <a:lnTo>
                    <a:pt x="271" y="59"/>
                  </a:lnTo>
                  <a:lnTo>
                    <a:pt x="278" y="63"/>
                  </a:lnTo>
                  <a:lnTo>
                    <a:pt x="283" y="61"/>
                  </a:lnTo>
                  <a:lnTo>
                    <a:pt x="288" y="59"/>
                  </a:lnTo>
                  <a:lnTo>
                    <a:pt x="295" y="57"/>
                  </a:lnTo>
                  <a:lnTo>
                    <a:pt x="303" y="60"/>
                  </a:lnTo>
                  <a:lnTo>
                    <a:pt x="313" y="64"/>
                  </a:lnTo>
                  <a:lnTo>
                    <a:pt x="339" y="70"/>
                  </a:lnTo>
                  <a:lnTo>
                    <a:pt x="360" y="76"/>
                  </a:lnTo>
                  <a:lnTo>
                    <a:pt x="377" y="80"/>
                  </a:lnTo>
                  <a:lnTo>
                    <a:pt x="389" y="85"/>
                  </a:lnTo>
                  <a:lnTo>
                    <a:pt x="406" y="97"/>
                  </a:lnTo>
                  <a:lnTo>
                    <a:pt x="419" y="107"/>
                  </a:lnTo>
                  <a:lnTo>
                    <a:pt x="436" y="118"/>
                  </a:lnTo>
                  <a:lnTo>
                    <a:pt x="447" y="123"/>
                  </a:lnTo>
                  <a:lnTo>
                    <a:pt x="457" y="127"/>
                  </a:lnTo>
                  <a:lnTo>
                    <a:pt x="466" y="128"/>
                  </a:lnTo>
                  <a:lnTo>
                    <a:pt x="470" y="133"/>
                  </a:lnTo>
                  <a:lnTo>
                    <a:pt x="477" y="142"/>
                  </a:lnTo>
                  <a:lnTo>
                    <a:pt x="483" y="153"/>
                  </a:lnTo>
                  <a:lnTo>
                    <a:pt x="486" y="163"/>
                  </a:lnTo>
                  <a:lnTo>
                    <a:pt x="482" y="173"/>
                  </a:lnTo>
                  <a:lnTo>
                    <a:pt x="482" y="182"/>
                  </a:lnTo>
                  <a:lnTo>
                    <a:pt x="489" y="197"/>
                  </a:lnTo>
                  <a:lnTo>
                    <a:pt x="491" y="212"/>
                  </a:lnTo>
                  <a:lnTo>
                    <a:pt x="500" y="222"/>
                  </a:lnTo>
                  <a:lnTo>
                    <a:pt x="508" y="228"/>
                  </a:lnTo>
                  <a:lnTo>
                    <a:pt x="519" y="238"/>
                  </a:lnTo>
                  <a:lnTo>
                    <a:pt x="531" y="250"/>
                  </a:lnTo>
                  <a:lnTo>
                    <a:pt x="538" y="265"/>
                  </a:lnTo>
                  <a:lnTo>
                    <a:pt x="551" y="290"/>
                  </a:lnTo>
                  <a:lnTo>
                    <a:pt x="551" y="290"/>
                  </a:lnTo>
                  <a:lnTo>
                    <a:pt x="545" y="296"/>
                  </a:lnTo>
                  <a:lnTo>
                    <a:pt x="540" y="301"/>
                  </a:lnTo>
                  <a:lnTo>
                    <a:pt x="544" y="311"/>
                  </a:lnTo>
                  <a:lnTo>
                    <a:pt x="546" y="323"/>
                  </a:lnTo>
                  <a:lnTo>
                    <a:pt x="549" y="332"/>
                  </a:lnTo>
                  <a:lnTo>
                    <a:pt x="551" y="345"/>
                  </a:lnTo>
                  <a:lnTo>
                    <a:pt x="550" y="349"/>
                  </a:lnTo>
                  <a:lnTo>
                    <a:pt x="555" y="356"/>
                  </a:lnTo>
                  <a:lnTo>
                    <a:pt x="561" y="370"/>
                  </a:lnTo>
                  <a:lnTo>
                    <a:pt x="563" y="385"/>
                  </a:lnTo>
                  <a:lnTo>
                    <a:pt x="562" y="406"/>
                  </a:lnTo>
                  <a:lnTo>
                    <a:pt x="557" y="408"/>
                  </a:lnTo>
                  <a:lnTo>
                    <a:pt x="550" y="412"/>
                  </a:lnTo>
                  <a:lnTo>
                    <a:pt x="544" y="417"/>
                  </a:lnTo>
                  <a:lnTo>
                    <a:pt x="538" y="425"/>
                  </a:lnTo>
                  <a:lnTo>
                    <a:pt x="533" y="429"/>
                  </a:lnTo>
                  <a:lnTo>
                    <a:pt x="533" y="429"/>
                  </a:lnTo>
                  <a:lnTo>
                    <a:pt x="524" y="430"/>
                  </a:lnTo>
                  <a:lnTo>
                    <a:pt x="515" y="430"/>
                  </a:lnTo>
                  <a:lnTo>
                    <a:pt x="507" y="430"/>
                  </a:lnTo>
                  <a:lnTo>
                    <a:pt x="499" y="432"/>
                  </a:lnTo>
                  <a:lnTo>
                    <a:pt x="491" y="433"/>
                  </a:lnTo>
                  <a:lnTo>
                    <a:pt x="483" y="432"/>
                  </a:lnTo>
                  <a:lnTo>
                    <a:pt x="473" y="433"/>
                  </a:lnTo>
                  <a:lnTo>
                    <a:pt x="469" y="432"/>
                  </a:lnTo>
                  <a:lnTo>
                    <a:pt x="470" y="428"/>
                  </a:lnTo>
                  <a:lnTo>
                    <a:pt x="476" y="424"/>
                  </a:lnTo>
                  <a:lnTo>
                    <a:pt x="468" y="420"/>
                  </a:lnTo>
                  <a:lnTo>
                    <a:pt x="465" y="420"/>
                  </a:lnTo>
                  <a:lnTo>
                    <a:pt x="445" y="433"/>
                  </a:lnTo>
                  <a:lnTo>
                    <a:pt x="428" y="449"/>
                  </a:lnTo>
                  <a:lnTo>
                    <a:pt x="417" y="428"/>
                  </a:lnTo>
                  <a:lnTo>
                    <a:pt x="397" y="437"/>
                  </a:lnTo>
                  <a:lnTo>
                    <a:pt x="377" y="445"/>
                  </a:lnTo>
                  <a:lnTo>
                    <a:pt x="362" y="446"/>
                  </a:lnTo>
                  <a:lnTo>
                    <a:pt x="333" y="445"/>
                  </a:lnTo>
                  <a:lnTo>
                    <a:pt x="303" y="446"/>
                  </a:lnTo>
                  <a:lnTo>
                    <a:pt x="286" y="447"/>
                  </a:lnTo>
                  <a:lnTo>
                    <a:pt x="273" y="447"/>
                  </a:lnTo>
                  <a:lnTo>
                    <a:pt x="263" y="449"/>
                  </a:lnTo>
                  <a:lnTo>
                    <a:pt x="257" y="451"/>
                  </a:lnTo>
                  <a:lnTo>
                    <a:pt x="249" y="457"/>
                  </a:lnTo>
                  <a:lnTo>
                    <a:pt x="240" y="459"/>
                  </a:lnTo>
                  <a:lnTo>
                    <a:pt x="232" y="458"/>
                  </a:lnTo>
                  <a:lnTo>
                    <a:pt x="224" y="457"/>
                  </a:lnTo>
                  <a:lnTo>
                    <a:pt x="215" y="451"/>
                  </a:lnTo>
                  <a:lnTo>
                    <a:pt x="214" y="437"/>
                  </a:lnTo>
                  <a:lnTo>
                    <a:pt x="211" y="425"/>
                  </a:lnTo>
                  <a:lnTo>
                    <a:pt x="205" y="420"/>
                  </a:lnTo>
                  <a:lnTo>
                    <a:pt x="202" y="415"/>
                  </a:lnTo>
                  <a:lnTo>
                    <a:pt x="201" y="407"/>
                  </a:lnTo>
                  <a:lnTo>
                    <a:pt x="198" y="406"/>
                  </a:lnTo>
                  <a:lnTo>
                    <a:pt x="194" y="407"/>
                  </a:lnTo>
                  <a:lnTo>
                    <a:pt x="191" y="402"/>
                  </a:lnTo>
                  <a:lnTo>
                    <a:pt x="188" y="395"/>
                  </a:lnTo>
                  <a:lnTo>
                    <a:pt x="180" y="389"/>
                  </a:lnTo>
                  <a:lnTo>
                    <a:pt x="174" y="385"/>
                  </a:lnTo>
                  <a:lnTo>
                    <a:pt x="171" y="381"/>
                  </a:lnTo>
                  <a:lnTo>
                    <a:pt x="168" y="370"/>
                  </a:lnTo>
                  <a:lnTo>
                    <a:pt x="161" y="365"/>
                  </a:lnTo>
                  <a:lnTo>
                    <a:pt x="151" y="353"/>
                  </a:lnTo>
                  <a:lnTo>
                    <a:pt x="146" y="349"/>
                  </a:lnTo>
                  <a:lnTo>
                    <a:pt x="143" y="340"/>
                  </a:lnTo>
                  <a:lnTo>
                    <a:pt x="134" y="331"/>
                  </a:lnTo>
                  <a:lnTo>
                    <a:pt x="135" y="323"/>
                  </a:lnTo>
                  <a:lnTo>
                    <a:pt x="133" y="317"/>
                  </a:lnTo>
                  <a:lnTo>
                    <a:pt x="133" y="310"/>
                  </a:lnTo>
                  <a:lnTo>
                    <a:pt x="133" y="303"/>
                  </a:lnTo>
                  <a:lnTo>
                    <a:pt x="130" y="297"/>
                  </a:lnTo>
                  <a:lnTo>
                    <a:pt x="127" y="288"/>
                  </a:lnTo>
                  <a:lnTo>
                    <a:pt x="130" y="285"/>
                  </a:lnTo>
                  <a:lnTo>
                    <a:pt x="127" y="284"/>
                  </a:lnTo>
                  <a:lnTo>
                    <a:pt x="122" y="284"/>
                  </a:lnTo>
                  <a:lnTo>
                    <a:pt x="119" y="285"/>
                  </a:lnTo>
                  <a:lnTo>
                    <a:pt x="117" y="282"/>
                  </a:lnTo>
                  <a:lnTo>
                    <a:pt x="118" y="279"/>
                  </a:lnTo>
                  <a:lnTo>
                    <a:pt x="116" y="277"/>
                  </a:lnTo>
                  <a:lnTo>
                    <a:pt x="109" y="272"/>
                  </a:lnTo>
                  <a:lnTo>
                    <a:pt x="108" y="265"/>
                  </a:lnTo>
                  <a:lnTo>
                    <a:pt x="104" y="262"/>
                  </a:lnTo>
                  <a:lnTo>
                    <a:pt x="102" y="258"/>
                  </a:lnTo>
                  <a:lnTo>
                    <a:pt x="101" y="247"/>
                  </a:lnTo>
                  <a:lnTo>
                    <a:pt x="99" y="242"/>
                  </a:lnTo>
                  <a:lnTo>
                    <a:pt x="96" y="235"/>
                  </a:lnTo>
                  <a:lnTo>
                    <a:pt x="92" y="233"/>
                  </a:lnTo>
                  <a:lnTo>
                    <a:pt x="87" y="230"/>
                  </a:lnTo>
                  <a:lnTo>
                    <a:pt x="85" y="226"/>
                  </a:lnTo>
                  <a:lnTo>
                    <a:pt x="80" y="225"/>
                  </a:lnTo>
                  <a:lnTo>
                    <a:pt x="79" y="222"/>
                  </a:lnTo>
                  <a:lnTo>
                    <a:pt x="76" y="220"/>
                  </a:lnTo>
                  <a:lnTo>
                    <a:pt x="74" y="218"/>
                  </a:lnTo>
                  <a:lnTo>
                    <a:pt x="72" y="217"/>
                  </a:lnTo>
                  <a:lnTo>
                    <a:pt x="71" y="214"/>
                  </a:lnTo>
                  <a:lnTo>
                    <a:pt x="68" y="216"/>
                  </a:lnTo>
                  <a:lnTo>
                    <a:pt x="66" y="214"/>
                  </a:lnTo>
                  <a:lnTo>
                    <a:pt x="65" y="208"/>
                  </a:lnTo>
                  <a:lnTo>
                    <a:pt x="66" y="201"/>
                  </a:lnTo>
                  <a:lnTo>
                    <a:pt x="66" y="196"/>
                  </a:lnTo>
                  <a:lnTo>
                    <a:pt x="59" y="183"/>
                  </a:lnTo>
                  <a:lnTo>
                    <a:pt x="59" y="175"/>
                  </a:lnTo>
                  <a:lnTo>
                    <a:pt x="51" y="166"/>
                  </a:lnTo>
                  <a:lnTo>
                    <a:pt x="51" y="157"/>
                  </a:lnTo>
                  <a:lnTo>
                    <a:pt x="50" y="156"/>
                  </a:lnTo>
                  <a:lnTo>
                    <a:pt x="45" y="137"/>
                  </a:lnTo>
                  <a:lnTo>
                    <a:pt x="34" y="132"/>
                  </a:lnTo>
                  <a:lnTo>
                    <a:pt x="23" y="103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7" y="72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61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38" y="821"/>
              <a:ext cx="959" cy="947"/>
            </a:xfrm>
            <a:custGeom>
              <a:avLst/>
              <a:gdLst>
                <a:gd name="T0" fmla="*/ 352 w 959"/>
                <a:gd name="T1" fmla="*/ 911 h 947"/>
                <a:gd name="T2" fmla="*/ 264 w 959"/>
                <a:gd name="T3" fmla="*/ 856 h 947"/>
                <a:gd name="T4" fmla="*/ 168 w 959"/>
                <a:gd name="T5" fmla="*/ 797 h 947"/>
                <a:gd name="T6" fmla="*/ 64 w 959"/>
                <a:gd name="T7" fmla="*/ 724 h 947"/>
                <a:gd name="T8" fmla="*/ 2 w 959"/>
                <a:gd name="T9" fmla="*/ 642 h 947"/>
                <a:gd name="T10" fmla="*/ 11 w 959"/>
                <a:gd name="T11" fmla="*/ 577 h 947"/>
                <a:gd name="T12" fmla="*/ 19 w 959"/>
                <a:gd name="T13" fmla="*/ 536 h 947"/>
                <a:gd name="T14" fmla="*/ 15 w 959"/>
                <a:gd name="T15" fmla="*/ 495 h 947"/>
                <a:gd name="T16" fmla="*/ 23 w 959"/>
                <a:gd name="T17" fmla="*/ 459 h 947"/>
                <a:gd name="T18" fmla="*/ 74 w 959"/>
                <a:gd name="T19" fmla="*/ 375 h 947"/>
                <a:gd name="T20" fmla="*/ 69 w 959"/>
                <a:gd name="T21" fmla="*/ 344 h 947"/>
                <a:gd name="T22" fmla="*/ 98 w 959"/>
                <a:gd name="T23" fmla="*/ 310 h 947"/>
                <a:gd name="T24" fmla="*/ 111 w 959"/>
                <a:gd name="T25" fmla="*/ 318 h 947"/>
                <a:gd name="T26" fmla="*/ 124 w 959"/>
                <a:gd name="T27" fmla="*/ 300 h 947"/>
                <a:gd name="T28" fmla="*/ 104 w 959"/>
                <a:gd name="T29" fmla="*/ 280 h 947"/>
                <a:gd name="T30" fmla="*/ 123 w 959"/>
                <a:gd name="T31" fmla="*/ 246 h 947"/>
                <a:gd name="T32" fmla="*/ 140 w 959"/>
                <a:gd name="T33" fmla="*/ 241 h 947"/>
                <a:gd name="T34" fmla="*/ 187 w 959"/>
                <a:gd name="T35" fmla="*/ 260 h 947"/>
                <a:gd name="T36" fmla="*/ 209 w 959"/>
                <a:gd name="T37" fmla="*/ 265 h 947"/>
                <a:gd name="T38" fmla="*/ 200 w 959"/>
                <a:gd name="T39" fmla="*/ 252 h 947"/>
                <a:gd name="T40" fmla="*/ 196 w 959"/>
                <a:gd name="T41" fmla="*/ 231 h 947"/>
                <a:gd name="T42" fmla="*/ 179 w 959"/>
                <a:gd name="T43" fmla="*/ 212 h 947"/>
                <a:gd name="T44" fmla="*/ 170 w 959"/>
                <a:gd name="T45" fmla="*/ 213 h 947"/>
                <a:gd name="T46" fmla="*/ 199 w 959"/>
                <a:gd name="T47" fmla="*/ 200 h 947"/>
                <a:gd name="T48" fmla="*/ 234 w 959"/>
                <a:gd name="T49" fmla="*/ 193 h 947"/>
                <a:gd name="T50" fmla="*/ 231 w 959"/>
                <a:gd name="T51" fmla="*/ 175 h 947"/>
                <a:gd name="T52" fmla="*/ 226 w 959"/>
                <a:gd name="T53" fmla="*/ 148 h 947"/>
                <a:gd name="T54" fmla="*/ 222 w 959"/>
                <a:gd name="T55" fmla="*/ 133 h 947"/>
                <a:gd name="T56" fmla="*/ 243 w 959"/>
                <a:gd name="T57" fmla="*/ 123 h 947"/>
                <a:gd name="T58" fmla="*/ 260 w 959"/>
                <a:gd name="T59" fmla="*/ 132 h 947"/>
                <a:gd name="T60" fmla="*/ 289 w 959"/>
                <a:gd name="T61" fmla="*/ 136 h 947"/>
                <a:gd name="T62" fmla="*/ 310 w 959"/>
                <a:gd name="T63" fmla="*/ 129 h 947"/>
                <a:gd name="T64" fmla="*/ 298 w 959"/>
                <a:gd name="T65" fmla="*/ 108 h 947"/>
                <a:gd name="T66" fmla="*/ 316 w 959"/>
                <a:gd name="T67" fmla="*/ 107 h 947"/>
                <a:gd name="T68" fmla="*/ 340 w 959"/>
                <a:gd name="T69" fmla="*/ 112 h 947"/>
                <a:gd name="T70" fmla="*/ 353 w 959"/>
                <a:gd name="T71" fmla="*/ 98 h 947"/>
                <a:gd name="T72" fmla="*/ 340 w 959"/>
                <a:gd name="T73" fmla="*/ 73 h 947"/>
                <a:gd name="T74" fmla="*/ 356 w 959"/>
                <a:gd name="T75" fmla="*/ 61 h 947"/>
                <a:gd name="T76" fmla="*/ 374 w 959"/>
                <a:gd name="T77" fmla="*/ 53 h 947"/>
                <a:gd name="T78" fmla="*/ 378 w 959"/>
                <a:gd name="T79" fmla="*/ 25 h 947"/>
                <a:gd name="T80" fmla="*/ 398 w 959"/>
                <a:gd name="T81" fmla="*/ 15 h 947"/>
                <a:gd name="T82" fmla="*/ 418 w 959"/>
                <a:gd name="T83" fmla="*/ 8 h 947"/>
                <a:gd name="T84" fmla="*/ 439 w 959"/>
                <a:gd name="T85" fmla="*/ 15 h 947"/>
                <a:gd name="T86" fmla="*/ 449 w 959"/>
                <a:gd name="T87" fmla="*/ 13 h 947"/>
                <a:gd name="T88" fmla="*/ 473 w 959"/>
                <a:gd name="T89" fmla="*/ 9 h 947"/>
                <a:gd name="T90" fmla="*/ 485 w 959"/>
                <a:gd name="T91" fmla="*/ 6 h 947"/>
                <a:gd name="T92" fmla="*/ 494 w 959"/>
                <a:gd name="T93" fmla="*/ 23 h 947"/>
                <a:gd name="T94" fmla="*/ 502 w 959"/>
                <a:gd name="T95" fmla="*/ 34 h 947"/>
                <a:gd name="T96" fmla="*/ 525 w 959"/>
                <a:gd name="T97" fmla="*/ 51 h 947"/>
                <a:gd name="T98" fmla="*/ 549 w 959"/>
                <a:gd name="T99" fmla="*/ 48 h 947"/>
                <a:gd name="T100" fmla="*/ 566 w 959"/>
                <a:gd name="T101" fmla="*/ 36 h 947"/>
                <a:gd name="T102" fmla="*/ 586 w 959"/>
                <a:gd name="T103" fmla="*/ 31 h 947"/>
                <a:gd name="T104" fmla="*/ 604 w 959"/>
                <a:gd name="T105" fmla="*/ 34 h 947"/>
                <a:gd name="T106" fmla="*/ 629 w 959"/>
                <a:gd name="T107" fmla="*/ 26 h 947"/>
                <a:gd name="T108" fmla="*/ 657 w 959"/>
                <a:gd name="T109" fmla="*/ 21 h 947"/>
                <a:gd name="T110" fmla="*/ 691 w 959"/>
                <a:gd name="T111" fmla="*/ 27 h 947"/>
                <a:gd name="T112" fmla="*/ 735 w 959"/>
                <a:gd name="T113" fmla="*/ 35 h 947"/>
                <a:gd name="T114" fmla="*/ 925 w 959"/>
                <a:gd name="T115" fmla="*/ 303 h 947"/>
                <a:gd name="T116" fmla="*/ 900 w 959"/>
                <a:gd name="T117" fmla="*/ 581 h 947"/>
                <a:gd name="T118" fmla="*/ 902 w 959"/>
                <a:gd name="T119" fmla="*/ 762 h 947"/>
                <a:gd name="T120" fmla="*/ 820 w 959"/>
                <a:gd name="T121" fmla="*/ 868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9" h="947">
                  <a:moveTo>
                    <a:pt x="598" y="887"/>
                  </a:moveTo>
                  <a:lnTo>
                    <a:pt x="590" y="894"/>
                  </a:lnTo>
                  <a:lnTo>
                    <a:pt x="542" y="947"/>
                  </a:lnTo>
                  <a:lnTo>
                    <a:pt x="472" y="946"/>
                  </a:lnTo>
                  <a:lnTo>
                    <a:pt x="463" y="944"/>
                  </a:lnTo>
                  <a:lnTo>
                    <a:pt x="449" y="927"/>
                  </a:lnTo>
                  <a:lnTo>
                    <a:pt x="438" y="928"/>
                  </a:lnTo>
                  <a:lnTo>
                    <a:pt x="384" y="919"/>
                  </a:lnTo>
                  <a:lnTo>
                    <a:pt x="371" y="910"/>
                  </a:lnTo>
                  <a:lnTo>
                    <a:pt x="356" y="913"/>
                  </a:lnTo>
                  <a:lnTo>
                    <a:pt x="352" y="911"/>
                  </a:lnTo>
                  <a:lnTo>
                    <a:pt x="352" y="910"/>
                  </a:lnTo>
                  <a:lnTo>
                    <a:pt x="348" y="908"/>
                  </a:lnTo>
                  <a:lnTo>
                    <a:pt x="337" y="902"/>
                  </a:lnTo>
                  <a:lnTo>
                    <a:pt x="327" y="895"/>
                  </a:lnTo>
                  <a:lnTo>
                    <a:pt x="316" y="889"/>
                  </a:lnTo>
                  <a:lnTo>
                    <a:pt x="306" y="882"/>
                  </a:lnTo>
                  <a:lnTo>
                    <a:pt x="295" y="875"/>
                  </a:lnTo>
                  <a:lnTo>
                    <a:pt x="293" y="873"/>
                  </a:lnTo>
                  <a:lnTo>
                    <a:pt x="285" y="869"/>
                  </a:lnTo>
                  <a:lnTo>
                    <a:pt x="274" y="862"/>
                  </a:lnTo>
                  <a:lnTo>
                    <a:pt x="264" y="856"/>
                  </a:lnTo>
                  <a:lnTo>
                    <a:pt x="252" y="849"/>
                  </a:lnTo>
                  <a:lnTo>
                    <a:pt x="243" y="843"/>
                  </a:lnTo>
                  <a:lnTo>
                    <a:pt x="242" y="843"/>
                  </a:lnTo>
                  <a:lnTo>
                    <a:pt x="231" y="836"/>
                  </a:lnTo>
                  <a:lnTo>
                    <a:pt x="221" y="830"/>
                  </a:lnTo>
                  <a:lnTo>
                    <a:pt x="210" y="823"/>
                  </a:lnTo>
                  <a:lnTo>
                    <a:pt x="208" y="821"/>
                  </a:lnTo>
                  <a:lnTo>
                    <a:pt x="200" y="817"/>
                  </a:lnTo>
                  <a:lnTo>
                    <a:pt x="189" y="810"/>
                  </a:lnTo>
                  <a:lnTo>
                    <a:pt x="179" y="803"/>
                  </a:lnTo>
                  <a:lnTo>
                    <a:pt x="168" y="797"/>
                  </a:lnTo>
                  <a:lnTo>
                    <a:pt x="159" y="790"/>
                  </a:lnTo>
                  <a:lnTo>
                    <a:pt x="149" y="783"/>
                  </a:lnTo>
                  <a:lnTo>
                    <a:pt x="138" y="775"/>
                  </a:lnTo>
                  <a:lnTo>
                    <a:pt x="137" y="775"/>
                  </a:lnTo>
                  <a:lnTo>
                    <a:pt x="127" y="768"/>
                  </a:lnTo>
                  <a:lnTo>
                    <a:pt x="116" y="760"/>
                  </a:lnTo>
                  <a:lnTo>
                    <a:pt x="106" y="752"/>
                  </a:lnTo>
                  <a:lnTo>
                    <a:pt x="95" y="746"/>
                  </a:lnTo>
                  <a:lnTo>
                    <a:pt x="85" y="738"/>
                  </a:lnTo>
                  <a:lnTo>
                    <a:pt x="74" y="730"/>
                  </a:lnTo>
                  <a:lnTo>
                    <a:pt x="64" y="724"/>
                  </a:lnTo>
                  <a:lnTo>
                    <a:pt x="53" y="716"/>
                  </a:lnTo>
                  <a:lnTo>
                    <a:pt x="43" y="708"/>
                  </a:lnTo>
                  <a:lnTo>
                    <a:pt x="32" y="700"/>
                  </a:lnTo>
                  <a:lnTo>
                    <a:pt x="22" y="694"/>
                  </a:lnTo>
                  <a:lnTo>
                    <a:pt x="10" y="686"/>
                  </a:lnTo>
                  <a:lnTo>
                    <a:pt x="0" y="678"/>
                  </a:lnTo>
                  <a:lnTo>
                    <a:pt x="1" y="674"/>
                  </a:lnTo>
                  <a:lnTo>
                    <a:pt x="1" y="670"/>
                  </a:lnTo>
                  <a:lnTo>
                    <a:pt x="1" y="663"/>
                  </a:lnTo>
                  <a:lnTo>
                    <a:pt x="2" y="653"/>
                  </a:lnTo>
                  <a:lnTo>
                    <a:pt x="2" y="642"/>
                  </a:lnTo>
                  <a:lnTo>
                    <a:pt x="3" y="632"/>
                  </a:lnTo>
                  <a:lnTo>
                    <a:pt x="3" y="620"/>
                  </a:lnTo>
                  <a:lnTo>
                    <a:pt x="5" y="610"/>
                  </a:lnTo>
                  <a:lnTo>
                    <a:pt x="5" y="602"/>
                  </a:lnTo>
                  <a:lnTo>
                    <a:pt x="5" y="599"/>
                  </a:lnTo>
                  <a:lnTo>
                    <a:pt x="5" y="589"/>
                  </a:lnTo>
                  <a:lnTo>
                    <a:pt x="5" y="588"/>
                  </a:lnTo>
                  <a:lnTo>
                    <a:pt x="6" y="585"/>
                  </a:lnTo>
                  <a:lnTo>
                    <a:pt x="9" y="581"/>
                  </a:lnTo>
                  <a:lnTo>
                    <a:pt x="10" y="580"/>
                  </a:lnTo>
                  <a:lnTo>
                    <a:pt x="11" y="577"/>
                  </a:lnTo>
                  <a:lnTo>
                    <a:pt x="13" y="573"/>
                  </a:lnTo>
                  <a:lnTo>
                    <a:pt x="15" y="570"/>
                  </a:lnTo>
                  <a:lnTo>
                    <a:pt x="15" y="568"/>
                  </a:lnTo>
                  <a:lnTo>
                    <a:pt x="17" y="564"/>
                  </a:lnTo>
                  <a:lnTo>
                    <a:pt x="18" y="561"/>
                  </a:lnTo>
                  <a:lnTo>
                    <a:pt x="18" y="557"/>
                  </a:lnTo>
                  <a:lnTo>
                    <a:pt x="19" y="553"/>
                  </a:lnTo>
                  <a:lnTo>
                    <a:pt x="19" y="550"/>
                  </a:lnTo>
                  <a:lnTo>
                    <a:pt x="19" y="544"/>
                  </a:lnTo>
                  <a:lnTo>
                    <a:pt x="19" y="540"/>
                  </a:lnTo>
                  <a:lnTo>
                    <a:pt x="19" y="536"/>
                  </a:lnTo>
                  <a:lnTo>
                    <a:pt x="19" y="533"/>
                  </a:lnTo>
                  <a:lnTo>
                    <a:pt x="18" y="529"/>
                  </a:lnTo>
                  <a:lnTo>
                    <a:pt x="18" y="525"/>
                  </a:lnTo>
                  <a:lnTo>
                    <a:pt x="18" y="521"/>
                  </a:lnTo>
                  <a:lnTo>
                    <a:pt x="18" y="517"/>
                  </a:lnTo>
                  <a:lnTo>
                    <a:pt x="17" y="514"/>
                  </a:lnTo>
                  <a:lnTo>
                    <a:pt x="17" y="510"/>
                  </a:lnTo>
                  <a:lnTo>
                    <a:pt x="17" y="506"/>
                  </a:lnTo>
                  <a:lnTo>
                    <a:pt x="15" y="502"/>
                  </a:lnTo>
                  <a:lnTo>
                    <a:pt x="15" y="498"/>
                  </a:lnTo>
                  <a:lnTo>
                    <a:pt x="15" y="495"/>
                  </a:lnTo>
                  <a:lnTo>
                    <a:pt x="15" y="491"/>
                  </a:lnTo>
                  <a:lnTo>
                    <a:pt x="15" y="487"/>
                  </a:lnTo>
                  <a:lnTo>
                    <a:pt x="15" y="483"/>
                  </a:lnTo>
                  <a:lnTo>
                    <a:pt x="15" y="479"/>
                  </a:lnTo>
                  <a:lnTo>
                    <a:pt x="15" y="475"/>
                  </a:lnTo>
                  <a:lnTo>
                    <a:pt x="15" y="472"/>
                  </a:lnTo>
                  <a:lnTo>
                    <a:pt x="17" y="471"/>
                  </a:lnTo>
                  <a:lnTo>
                    <a:pt x="17" y="468"/>
                  </a:lnTo>
                  <a:lnTo>
                    <a:pt x="19" y="466"/>
                  </a:lnTo>
                  <a:lnTo>
                    <a:pt x="20" y="462"/>
                  </a:lnTo>
                  <a:lnTo>
                    <a:pt x="23" y="459"/>
                  </a:lnTo>
                  <a:lnTo>
                    <a:pt x="34" y="449"/>
                  </a:lnTo>
                  <a:lnTo>
                    <a:pt x="43" y="438"/>
                  </a:lnTo>
                  <a:lnTo>
                    <a:pt x="53" y="428"/>
                  </a:lnTo>
                  <a:lnTo>
                    <a:pt x="64" y="419"/>
                  </a:lnTo>
                  <a:lnTo>
                    <a:pt x="65" y="412"/>
                  </a:lnTo>
                  <a:lnTo>
                    <a:pt x="66" y="402"/>
                  </a:lnTo>
                  <a:lnTo>
                    <a:pt x="68" y="391"/>
                  </a:lnTo>
                  <a:lnTo>
                    <a:pt x="69" y="381"/>
                  </a:lnTo>
                  <a:lnTo>
                    <a:pt x="70" y="379"/>
                  </a:lnTo>
                  <a:lnTo>
                    <a:pt x="72" y="377"/>
                  </a:lnTo>
                  <a:lnTo>
                    <a:pt x="74" y="375"/>
                  </a:lnTo>
                  <a:lnTo>
                    <a:pt x="77" y="373"/>
                  </a:lnTo>
                  <a:lnTo>
                    <a:pt x="78" y="370"/>
                  </a:lnTo>
                  <a:lnTo>
                    <a:pt x="78" y="368"/>
                  </a:lnTo>
                  <a:lnTo>
                    <a:pt x="77" y="364"/>
                  </a:lnTo>
                  <a:lnTo>
                    <a:pt x="75" y="361"/>
                  </a:lnTo>
                  <a:lnTo>
                    <a:pt x="74" y="358"/>
                  </a:lnTo>
                  <a:lnTo>
                    <a:pt x="73" y="354"/>
                  </a:lnTo>
                  <a:lnTo>
                    <a:pt x="72" y="352"/>
                  </a:lnTo>
                  <a:lnTo>
                    <a:pt x="70" y="349"/>
                  </a:lnTo>
                  <a:lnTo>
                    <a:pt x="69" y="347"/>
                  </a:lnTo>
                  <a:lnTo>
                    <a:pt x="69" y="344"/>
                  </a:lnTo>
                  <a:lnTo>
                    <a:pt x="78" y="318"/>
                  </a:lnTo>
                  <a:lnTo>
                    <a:pt x="86" y="294"/>
                  </a:lnTo>
                  <a:lnTo>
                    <a:pt x="87" y="296"/>
                  </a:lnTo>
                  <a:lnTo>
                    <a:pt x="92" y="301"/>
                  </a:lnTo>
                  <a:lnTo>
                    <a:pt x="94" y="302"/>
                  </a:lnTo>
                  <a:lnTo>
                    <a:pt x="95" y="303"/>
                  </a:lnTo>
                  <a:lnTo>
                    <a:pt x="96" y="303"/>
                  </a:lnTo>
                  <a:lnTo>
                    <a:pt x="96" y="306"/>
                  </a:lnTo>
                  <a:lnTo>
                    <a:pt x="96" y="307"/>
                  </a:lnTo>
                  <a:lnTo>
                    <a:pt x="96" y="309"/>
                  </a:lnTo>
                  <a:lnTo>
                    <a:pt x="98" y="310"/>
                  </a:lnTo>
                  <a:lnTo>
                    <a:pt x="99" y="311"/>
                  </a:lnTo>
                  <a:lnTo>
                    <a:pt x="100" y="313"/>
                  </a:lnTo>
                  <a:lnTo>
                    <a:pt x="100" y="314"/>
                  </a:lnTo>
                  <a:lnTo>
                    <a:pt x="102" y="315"/>
                  </a:lnTo>
                  <a:lnTo>
                    <a:pt x="102" y="317"/>
                  </a:lnTo>
                  <a:lnTo>
                    <a:pt x="103" y="318"/>
                  </a:lnTo>
                  <a:lnTo>
                    <a:pt x="103" y="319"/>
                  </a:lnTo>
                  <a:lnTo>
                    <a:pt x="104" y="319"/>
                  </a:lnTo>
                  <a:lnTo>
                    <a:pt x="106" y="320"/>
                  </a:lnTo>
                  <a:lnTo>
                    <a:pt x="106" y="319"/>
                  </a:lnTo>
                  <a:lnTo>
                    <a:pt x="111" y="318"/>
                  </a:lnTo>
                  <a:lnTo>
                    <a:pt x="113" y="315"/>
                  </a:lnTo>
                  <a:lnTo>
                    <a:pt x="116" y="314"/>
                  </a:lnTo>
                  <a:lnTo>
                    <a:pt x="117" y="313"/>
                  </a:lnTo>
                  <a:lnTo>
                    <a:pt x="120" y="311"/>
                  </a:lnTo>
                  <a:lnTo>
                    <a:pt x="120" y="310"/>
                  </a:lnTo>
                  <a:lnTo>
                    <a:pt x="121" y="307"/>
                  </a:lnTo>
                  <a:lnTo>
                    <a:pt x="123" y="307"/>
                  </a:lnTo>
                  <a:lnTo>
                    <a:pt x="123" y="306"/>
                  </a:lnTo>
                  <a:lnTo>
                    <a:pt x="125" y="306"/>
                  </a:lnTo>
                  <a:lnTo>
                    <a:pt x="125" y="305"/>
                  </a:lnTo>
                  <a:lnTo>
                    <a:pt x="124" y="300"/>
                  </a:lnTo>
                  <a:lnTo>
                    <a:pt x="124" y="297"/>
                  </a:lnTo>
                  <a:lnTo>
                    <a:pt x="123" y="296"/>
                  </a:lnTo>
                  <a:lnTo>
                    <a:pt x="120" y="294"/>
                  </a:lnTo>
                  <a:lnTo>
                    <a:pt x="117" y="293"/>
                  </a:lnTo>
                  <a:lnTo>
                    <a:pt x="116" y="292"/>
                  </a:lnTo>
                  <a:lnTo>
                    <a:pt x="111" y="288"/>
                  </a:lnTo>
                  <a:lnTo>
                    <a:pt x="112" y="286"/>
                  </a:lnTo>
                  <a:lnTo>
                    <a:pt x="111" y="285"/>
                  </a:lnTo>
                  <a:lnTo>
                    <a:pt x="110" y="285"/>
                  </a:lnTo>
                  <a:lnTo>
                    <a:pt x="107" y="281"/>
                  </a:lnTo>
                  <a:lnTo>
                    <a:pt x="104" y="280"/>
                  </a:lnTo>
                  <a:lnTo>
                    <a:pt x="103" y="279"/>
                  </a:lnTo>
                  <a:lnTo>
                    <a:pt x="104" y="277"/>
                  </a:lnTo>
                  <a:lnTo>
                    <a:pt x="106" y="276"/>
                  </a:lnTo>
                  <a:lnTo>
                    <a:pt x="104" y="273"/>
                  </a:lnTo>
                  <a:lnTo>
                    <a:pt x="106" y="272"/>
                  </a:lnTo>
                  <a:lnTo>
                    <a:pt x="110" y="271"/>
                  </a:lnTo>
                  <a:lnTo>
                    <a:pt x="111" y="269"/>
                  </a:lnTo>
                  <a:lnTo>
                    <a:pt x="121" y="260"/>
                  </a:lnTo>
                  <a:lnTo>
                    <a:pt x="124" y="255"/>
                  </a:lnTo>
                  <a:lnTo>
                    <a:pt x="123" y="247"/>
                  </a:lnTo>
                  <a:lnTo>
                    <a:pt x="123" y="246"/>
                  </a:lnTo>
                  <a:lnTo>
                    <a:pt x="124" y="243"/>
                  </a:lnTo>
                  <a:lnTo>
                    <a:pt x="124" y="242"/>
                  </a:lnTo>
                  <a:lnTo>
                    <a:pt x="124" y="241"/>
                  </a:lnTo>
                  <a:lnTo>
                    <a:pt x="128" y="239"/>
                  </a:lnTo>
                  <a:lnTo>
                    <a:pt x="129" y="238"/>
                  </a:lnTo>
                  <a:lnTo>
                    <a:pt x="130" y="238"/>
                  </a:lnTo>
                  <a:lnTo>
                    <a:pt x="129" y="239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33" y="242"/>
                  </a:lnTo>
                  <a:lnTo>
                    <a:pt x="140" y="241"/>
                  </a:lnTo>
                  <a:lnTo>
                    <a:pt x="145" y="242"/>
                  </a:lnTo>
                  <a:lnTo>
                    <a:pt x="150" y="255"/>
                  </a:lnTo>
                  <a:lnTo>
                    <a:pt x="154" y="263"/>
                  </a:lnTo>
                  <a:lnTo>
                    <a:pt x="158" y="263"/>
                  </a:lnTo>
                  <a:lnTo>
                    <a:pt x="161" y="263"/>
                  </a:lnTo>
                  <a:lnTo>
                    <a:pt x="172" y="259"/>
                  </a:lnTo>
                  <a:lnTo>
                    <a:pt x="176" y="259"/>
                  </a:lnTo>
                  <a:lnTo>
                    <a:pt x="178" y="258"/>
                  </a:lnTo>
                  <a:lnTo>
                    <a:pt x="182" y="258"/>
                  </a:lnTo>
                  <a:lnTo>
                    <a:pt x="183" y="260"/>
                  </a:lnTo>
                  <a:lnTo>
                    <a:pt x="187" y="260"/>
                  </a:lnTo>
                  <a:lnTo>
                    <a:pt x="196" y="265"/>
                  </a:lnTo>
                  <a:lnTo>
                    <a:pt x="199" y="267"/>
                  </a:lnTo>
                  <a:lnTo>
                    <a:pt x="201" y="271"/>
                  </a:lnTo>
                  <a:lnTo>
                    <a:pt x="201" y="272"/>
                  </a:lnTo>
                  <a:lnTo>
                    <a:pt x="204" y="276"/>
                  </a:lnTo>
                  <a:lnTo>
                    <a:pt x="208" y="275"/>
                  </a:lnTo>
                  <a:lnTo>
                    <a:pt x="208" y="273"/>
                  </a:lnTo>
                  <a:lnTo>
                    <a:pt x="209" y="272"/>
                  </a:lnTo>
                  <a:lnTo>
                    <a:pt x="210" y="269"/>
                  </a:lnTo>
                  <a:lnTo>
                    <a:pt x="210" y="265"/>
                  </a:lnTo>
                  <a:lnTo>
                    <a:pt x="209" y="265"/>
                  </a:lnTo>
                  <a:lnTo>
                    <a:pt x="208" y="267"/>
                  </a:lnTo>
                  <a:lnTo>
                    <a:pt x="208" y="265"/>
                  </a:lnTo>
                  <a:lnTo>
                    <a:pt x="208" y="263"/>
                  </a:lnTo>
                  <a:lnTo>
                    <a:pt x="208" y="262"/>
                  </a:lnTo>
                  <a:lnTo>
                    <a:pt x="206" y="262"/>
                  </a:lnTo>
                  <a:lnTo>
                    <a:pt x="206" y="263"/>
                  </a:lnTo>
                  <a:lnTo>
                    <a:pt x="204" y="262"/>
                  </a:lnTo>
                  <a:lnTo>
                    <a:pt x="200" y="260"/>
                  </a:lnTo>
                  <a:lnTo>
                    <a:pt x="199" y="258"/>
                  </a:lnTo>
                  <a:lnTo>
                    <a:pt x="200" y="254"/>
                  </a:lnTo>
                  <a:lnTo>
                    <a:pt x="200" y="252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7"/>
                  </a:lnTo>
                  <a:lnTo>
                    <a:pt x="200" y="245"/>
                  </a:lnTo>
                  <a:lnTo>
                    <a:pt x="199" y="243"/>
                  </a:lnTo>
                  <a:lnTo>
                    <a:pt x="197" y="242"/>
                  </a:lnTo>
                  <a:lnTo>
                    <a:pt x="195" y="241"/>
                  </a:lnTo>
                  <a:lnTo>
                    <a:pt x="195" y="238"/>
                  </a:lnTo>
                  <a:lnTo>
                    <a:pt x="193" y="237"/>
                  </a:lnTo>
                  <a:lnTo>
                    <a:pt x="193" y="233"/>
                  </a:lnTo>
                  <a:lnTo>
                    <a:pt x="196" y="231"/>
                  </a:lnTo>
                  <a:lnTo>
                    <a:pt x="195" y="231"/>
                  </a:lnTo>
                  <a:lnTo>
                    <a:pt x="191" y="229"/>
                  </a:lnTo>
                  <a:lnTo>
                    <a:pt x="191" y="226"/>
                  </a:lnTo>
                  <a:lnTo>
                    <a:pt x="192" y="225"/>
                  </a:lnTo>
                  <a:lnTo>
                    <a:pt x="191" y="224"/>
                  </a:lnTo>
                  <a:lnTo>
                    <a:pt x="191" y="221"/>
                  </a:lnTo>
                  <a:lnTo>
                    <a:pt x="188" y="220"/>
                  </a:lnTo>
                  <a:lnTo>
                    <a:pt x="185" y="217"/>
                  </a:lnTo>
                  <a:lnTo>
                    <a:pt x="185" y="214"/>
                  </a:lnTo>
                  <a:lnTo>
                    <a:pt x="182" y="213"/>
                  </a:lnTo>
                  <a:lnTo>
                    <a:pt x="179" y="212"/>
                  </a:lnTo>
                  <a:lnTo>
                    <a:pt x="176" y="212"/>
                  </a:lnTo>
                  <a:lnTo>
                    <a:pt x="176" y="214"/>
                  </a:lnTo>
                  <a:lnTo>
                    <a:pt x="179" y="216"/>
                  </a:lnTo>
                  <a:lnTo>
                    <a:pt x="179" y="217"/>
                  </a:lnTo>
                  <a:lnTo>
                    <a:pt x="176" y="218"/>
                  </a:lnTo>
                  <a:lnTo>
                    <a:pt x="175" y="218"/>
                  </a:lnTo>
                  <a:lnTo>
                    <a:pt x="174" y="218"/>
                  </a:lnTo>
                  <a:lnTo>
                    <a:pt x="172" y="216"/>
                  </a:lnTo>
                  <a:lnTo>
                    <a:pt x="168" y="214"/>
                  </a:lnTo>
                  <a:lnTo>
                    <a:pt x="168" y="213"/>
                  </a:lnTo>
                  <a:lnTo>
                    <a:pt x="170" y="213"/>
                  </a:lnTo>
                  <a:lnTo>
                    <a:pt x="172" y="213"/>
                  </a:lnTo>
                  <a:lnTo>
                    <a:pt x="171" y="209"/>
                  </a:lnTo>
                  <a:lnTo>
                    <a:pt x="172" y="208"/>
                  </a:lnTo>
                  <a:lnTo>
                    <a:pt x="171" y="204"/>
                  </a:lnTo>
                  <a:lnTo>
                    <a:pt x="174" y="204"/>
                  </a:lnTo>
                  <a:lnTo>
                    <a:pt x="175" y="203"/>
                  </a:lnTo>
                  <a:lnTo>
                    <a:pt x="183" y="201"/>
                  </a:lnTo>
                  <a:lnTo>
                    <a:pt x="187" y="203"/>
                  </a:lnTo>
                  <a:lnTo>
                    <a:pt x="189" y="201"/>
                  </a:lnTo>
                  <a:lnTo>
                    <a:pt x="192" y="203"/>
                  </a:lnTo>
                  <a:lnTo>
                    <a:pt x="199" y="200"/>
                  </a:lnTo>
                  <a:lnTo>
                    <a:pt x="199" y="199"/>
                  </a:lnTo>
                  <a:lnTo>
                    <a:pt x="200" y="197"/>
                  </a:lnTo>
                  <a:lnTo>
                    <a:pt x="208" y="188"/>
                  </a:lnTo>
                  <a:lnTo>
                    <a:pt x="214" y="184"/>
                  </a:lnTo>
                  <a:lnTo>
                    <a:pt x="219" y="186"/>
                  </a:lnTo>
                  <a:lnTo>
                    <a:pt x="222" y="187"/>
                  </a:lnTo>
                  <a:lnTo>
                    <a:pt x="225" y="187"/>
                  </a:lnTo>
                  <a:lnTo>
                    <a:pt x="226" y="187"/>
                  </a:lnTo>
                  <a:lnTo>
                    <a:pt x="225" y="188"/>
                  </a:lnTo>
                  <a:lnTo>
                    <a:pt x="233" y="195"/>
                  </a:lnTo>
                  <a:lnTo>
                    <a:pt x="234" y="193"/>
                  </a:lnTo>
                  <a:lnTo>
                    <a:pt x="236" y="192"/>
                  </a:lnTo>
                  <a:lnTo>
                    <a:pt x="236" y="191"/>
                  </a:lnTo>
                  <a:lnTo>
                    <a:pt x="239" y="191"/>
                  </a:lnTo>
                  <a:lnTo>
                    <a:pt x="236" y="187"/>
                  </a:lnTo>
                  <a:lnTo>
                    <a:pt x="235" y="187"/>
                  </a:lnTo>
                  <a:lnTo>
                    <a:pt x="233" y="186"/>
                  </a:lnTo>
                  <a:lnTo>
                    <a:pt x="233" y="182"/>
                  </a:lnTo>
                  <a:lnTo>
                    <a:pt x="234" y="182"/>
                  </a:lnTo>
                  <a:lnTo>
                    <a:pt x="233" y="176"/>
                  </a:lnTo>
                  <a:lnTo>
                    <a:pt x="231" y="176"/>
                  </a:lnTo>
                  <a:lnTo>
                    <a:pt x="231" y="175"/>
                  </a:lnTo>
                  <a:lnTo>
                    <a:pt x="233" y="170"/>
                  </a:lnTo>
                  <a:lnTo>
                    <a:pt x="231" y="165"/>
                  </a:lnTo>
                  <a:lnTo>
                    <a:pt x="234" y="161"/>
                  </a:lnTo>
                  <a:lnTo>
                    <a:pt x="233" y="161"/>
                  </a:lnTo>
                  <a:lnTo>
                    <a:pt x="233" y="158"/>
                  </a:lnTo>
                  <a:lnTo>
                    <a:pt x="234" y="159"/>
                  </a:lnTo>
                  <a:lnTo>
                    <a:pt x="235" y="157"/>
                  </a:lnTo>
                  <a:lnTo>
                    <a:pt x="234" y="150"/>
                  </a:lnTo>
                  <a:lnTo>
                    <a:pt x="230" y="150"/>
                  </a:lnTo>
                  <a:lnTo>
                    <a:pt x="230" y="149"/>
                  </a:lnTo>
                  <a:lnTo>
                    <a:pt x="226" y="148"/>
                  </a:lnTo>
                  <a:lnTo>
                    <a:pt x="219" y="144"/>
                  </a:lnTo>
                  <a:lnTo>
                    <a:pt x="218" y="142"/>
                  </a:lnTo>
                  <a:lnTo>
                    <a:pt x="219" y="141"/>
                  </a:lnTo>
                  <a:lnTo>
                    <a:pt x="223" y="140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8" y="139"/>
                  </a:lnTo>
                  <a:lnTo>
                    <a:pt x="218" y="137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2" y="133"/>
                  </a:lnTo>
                  <a:lnTo>
                    <a:pt x="222" y="132"/>
                  </a:lnTo>
                  <a:lnTo>
                    <a:pt x="223" y="127"/>
                  </a:lnTo>
                  <a:lnTo>
                    <a:pt x="225" y="127"/>
                  </a:lnTo>
                  <a:lnTo>
                    <a:pt x="226" y="125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35" y="120"/>
                  </a:lnTo>
                  <a:lnTo>
                    <a:pt x="238" y="121"/>
                  </a:lnTo>
                  <a:lnTo>
                    <a:pt x="243" y="120"/>
                  </a:lnTo>
                  <a:lnTo>
                    <a:pt x="242" y="124"/>
                  </a:lnTo>
                  <a:lnTo>
                    <a:pt x="243" y="123"/>
                  </a:lnTo>
                  <a:lnTo>
                    <a:pt x="246" y="125"/>
                  </a:lnTo>
                  <a:lnTo>
                    <a:pt x="246" y="131"/>
                  </a:lnTo>
                  <a:lnTo>
                    <a:pt x="247" y="132"/>
                  </a:lnTo>
                  <a:lnTo>
                    <a:pt x="248" y="129"/>
                  </a:lnTo>
                  <a:lnTo>
                    <a:pt x="251" y="129"/>
                  </a:lnTo>
                  <a:lnTo>
                    <a:pt x="252" y="129"/>
                  </a:lnTo>
                  <a:lnTo>
                    <a:pt x="254" y="129"/>
                  </a:lnTo>
                  <a:lnTo>
                    <a:pt x="255" y="132"/>
                  </a:lnTo>
                  <a:lnTo>
                    <a:pt x="256" y="133"/>
                  </a:lnTo>
                  <a:lnTo>
                    <a:pt x="259" y="133"/>
                  </a:lnTo>
                  <a:lnTo>
                    <a:pt x="260" y="132"/>
                  </a:lnTo>
                  <a:lnTo>
                    <a:pt x="269" y="129"/>
                  </a:lnTo>
                  <a:lnTo>
                    <a:pt x="272" y="132"/>
                  </a:lnTo>
                  <a:lnTo>
                    <a:pt x="274" y="129"/>
                  </a:lnTo>
                  <a:lnTo>
                    <a:pt x="274" y="131"/>
                  </a:lnTo>
                  <a:lnTo>
                    <a:pt x="277" y="129"/>
                  </a:lnTo>
                  <a:lnTo>
                    <a:pt x="278" y="133"/>
                  </a:lnTo>
                  <a:lnTo>
                    <a:pt x="282" y="132"/>
                  </a:lnTo>
                  <a:lnTo>
                    <a:pt x="285" y="133"/>
                  </a:lnTo>
                  <a:lnTo>
                    <a:pt x="286" y="137"/>
                  </a:lnTo>
                  <a:lnTo>
                    <a:pt x="288" y="136"/>
                  </a:lnTo>
                  <a:lnTo>
                    <a:pt x="289" y="136"/>
                  </a:lnTo>
                  <a:lnTo>
                    <a:pt x="291" y="139"/>
                  </a:lnTo>
                  <a:lnTo>
                    <a:pt x="293" y="140"/>
                  </a:lnTo>
                  <a:lnTo>
                    <a:pt x="297" y="139"/>
                  </a:lnTo>
                  <a:lnTo>
                    <a:pt x="299" y="141"/>
                  </a:lnTo>
                  <a:lnTo>
                    <a:pt x="302" y="137"/>
                  </a:lnTo>
                  <a:lnTo>
                    <a:pt x="305" y="135"/>
                  </a:lnTo>
                  <a:lnTo>
                    <a:pt x="307" y="135"/>
                  </a:lnTo>
                  <a:lnTo>
                    <a:pt x="309" y="135"/>
                  </a:lnTo>
                  <a:lnTo>
                    <a:pt x="311" y="131"/>
                  </a:lnTo>
                  <a:lnTo>
                    <a:pt x="310" y="131"/>
                  </a:lnTo>
                  <a:lnTo>
                    <a:pt x="310" y="129"/>
                  </a:lnTo>
                  <a:lnTo>
                    <a:pt x="310" y="127"/>
                  </a:lnTo>
                  <a:lnTo>
                    <a:pt x="310" y="123"/>
                  </a:lnTo>
                  <a:lnTo>
                    <a:pt x="309" y="121"/>
                  </a:lnTo>
                  <a:lnTo>
                    <a:pt x="309" y="120"/>
                  </a:lnTo>
                  <a:lnTo>
                    <a:pt x="309" y="119"/>
                  </a:lnTo>
                  <a:lnTo>
                    <a:pt x="307" y="118"/>
                  </a:lnTo>
                  <a:lnTo>
                    <a:pt x="307" y="116"/>
                  </a:lnTo>
                  <a:lnTo>
                    <a:pt x="307" y="115"/>
                  </a:lnTo>
                  <a:lnTo>
                    <a:pt x="305" y="114"/>
                  </a:lnTo>
                  <a:lnTo>
                    <a:pt x="301" y="114"/>
                  </a:lnTo>
                  <a:lnTo>
                    <a:pt x="298" y="108"/>
                  </a:lnTo>
                  <a:lnTo>
                    <a:pt x="299" y="108"/>
                  </a:lnTo>
                  <a:lnTo>
                    <a:pt x="298" y="104"/>
                  </a:lnTo>
                  <a:lnTo>
                    <a:pt x="299" y="104"/>
                  </a:lnTo>
                  <a:lnTo>
                    <a:pt x="298" y="101"/>
                  </a:lnTo>
                  <a:lnTo>
                    <a:pt x="302" y="99"/>
                  </a:lnTo>
                  <a:lnTo>
                    <a:pt x="299" y="98"/>
                  </a:lnTo>
                  <a:lnTo>
                    <a:pt x="303" y="94"/>
                  </a:lnTo>
                  <a:lnTo>
                    <a:pt x="310" y="94"/>
                  </a:lnTo>
                  <a:lnTo>
                    <a:pt x="312" y="97"/>
                  </a:lnTo>
                  <a:lnTo>
                    <a:pt x="316" y="102"/>
                  </a:lnTo>
                  <a:lnTo>
                    <a:pt x="316" y="107"/>
                  </a:lnTo>
                  <a:lnTo>
                    <a:pt x="318" y="108"/>
                  </a:lnTo>
                  <a:lnTo>
                    <a:pt x="319" y="111"/>
                  </a:lnTo>
                  <a:lnTo>
                    <a:pt x="324" y="111"/>
                  </a:lnTo>
                  <a:lnTo>
                    <a:pt x="324" y="112"/>
                  </a:lnTo>
                  <a:lnTo>
                    <a:pt x="328" y="111"/>
                  </a:lnTo>
                  <a:lnTo>
                    <a:pt x="327" y="110"/>
                  </a:lnTo>
                  <a:lnTo>
                    <a:pt x="335" y="106"/>
                  </a:lnTo>
                  <a:lnTo>
                    <a:pt x="335" y="107"/>
                  </a:lnTo>
                  <a:lnTo>
                    <a:pt x="333" y="108"/>
                  </a:lnTo>
                  <a:lnTo>
                    <a:pt x="336" y="112"/>
                  </a:lnTo>
                  <a:lnTo>
                    <a:pt x="340" y="112"/>
                  </a:lnTo>
                  <a:lnTo>
                    <a:pt x="340" y="114"/>
                  </a:lnTo>
                  <a:lnTo>
                    <a:pt x="343" y="114"/>
                  </a:lnTo>
                  <a:lnTo>
                    <a:pt x="343" y="111"/>
                  </a:lnTo>
                  <a:lnTo>
                    <a:pt x="346" y="111"/>
                  </a:lnTo>
                  <a:lnTo>
                    <a:pt x="348" y="108"/>
                  </a:lnTo>
                  <a:lnTo>
                    <a:pt x="345" y="107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53" y="106"/>
                  </a:lnTo>
                  <a:lnTo>
                    <a:pt x="349" y="99"/>
                  </a:lnTo>
                  <a:lnTo>
                    <a:pt x="353" y="98"/>
                  </a:lnTo>
                  <a:lnTo>
                    <a:pt x="352" y="97"/>
                  </a:lnTo>
                  <a:lnTo>
                    <a:pt x="348" y="97"/>
                  </a:lnTo>
                  <a:lnTo>
                    <a:pt x="345" y="93"/>
                  </a:lnTo>
                  <a:lnTo>
                    <a:pt x="346" y="90"/>
                  </a:lnTo>
                  <a:lnTo>
                    <a:pt x="346" y="89"/>
                  </a:lnTo>
                  <a:lnTo>
                    <a:pt x="343" y="89"/>
                  </a:lnTo>
                  <a:lnTo>
                    <a:pt x="344" y="86"/>
                  </a:lnTo>
                  <a:lnTo>
                    <a:pt x="340" y="84"/>
                  </a:lnTo>
                  <a:lnTo>
                    <a:pt x="340" y="80"/>
                  </a:lnTo>
                  <a:lnTo>
                    <a:pt x="339" y="73"/>
                  </a:lnTo>
                  <a:lnTo>
                    <a:pt x="340" y="73"/>
                  </a:lnTo>
                  <a:lnTo>
                    <a:pt x="339" y="72"/>
                  </a:lnTo>
                  <a:lnTo>
                    <a:pt x="339" y="70"/>
                  </a:lnTo>
                  <a:lnTo>
                    <a:pt x="344" y="68"/>
                  </a:lnTo>
                  <a:lnTo>
                    <a:pt x="345" y="70"/>
                  </a:lnTo>
                  <a:lnTo>
                    <a:pt x="346" y="70"/>
                  </a:lnTo>
                  <a:lnTo>
                    <a:pt x="349" y="69"/>
                  </a:lnTo>
                  <a:lnTo>
                    <a:pt x="354" y="68"/>
                  </a:lnTo>
                  <a:lnTo>
                    <a:pt x="353" y="65"/>
                  </a:lnTo>
                  <a:lnTo>
                    <a:pt x="354" y="63"/>
                  </a:lnTo>
                  <a:lnTo>
                    <a:pt x="356" y="60"/>
                  </a:lnTo>
                  <a:lnTo>
                    <a:pt x="356" y="61"/>
                  </a:lnTo>
                  <a:lnTo>
                    <a:pt x="360" y="57"/>
                  </a:lnTo>
                  <a:lnTo>
                    <a:pt x="360" y="55"/>
                  </a:lnTo>
                  <a:lnTo>
                    <a:pt x="358" y="53"/>
                  </a:lnTo>
                  <a:lnTo>
                    <a:pt x="360" y="52"/>
                  </a:lnTo>
                  <a:lnTo>
                    <a:pt x="361" y="52"/>
                  </a:lnTo>
                  <a:lnTo>
                    <a:pt x="363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70" y="55"/>
                  </a:lnTo>
                  <a:lnTo>
                    <a:pt x="371" y="56"/>
                  </a:lnTo>
                  <a:lnTo>
                    <a:pt x="374" y="53"/>
                  </a:lnTo>
                  <a:lnTo>
                    <a:pt x="374" y="48"/>
                  </a:lnTo>
                  <a:lnTo>
                    <a:pt x="375" y="46"/>
                  </a:lnTo>
                  <a:lnTo>
                    <a:pt x="381" y="46"/>
                  </a:lnTo>
                  <a:lnTo>
                    <a:pt x="382" y="43"/>
                  </a:lnTo>
                  <a:lnTo>
                    <a:pt x="381" y="42"/>
                  </a:lnTo>
                  <a:lnTo>
                    <a:pt x="379" y="42"/>
                  </a:lnTo>
                  <a:lnTo>
                    <a:pt x="375" y="32"/>
                  </a:lnTo>
                  <a:lnTo>
                    <a:pt x="374" y="31"/>
                  </a:lnTo>
                  <a:lnTo>
                    <a:pt x="377" y="29"/>
                  </a:lnTo>
                  <a:lnTo>
                    <a:pt x="374" y="27"/>
                  </a:lnTo>
                  <a:lnTo>
                    <a:pt x="378" y="25"/>
                  </a:lnTo>
                  <a:lnTo>
                    <a:pt x="378" y="22"/>
                  </a:lnTo>
                  <a:lnTo>
                    <a:pt x="381" y="19"/>
                  </a:lnTo>
                  <a:lnTo>
                    <a:pt x="381" y="17"/>
                  </a:lnTo>
                  <a:lnTo>
                    <a:pt x="388" y="14"/>
                  </a:lnTo>
                  <a:lnTo>
                    <a:pt x="391" y="17"/>
                  </a:lnTo>
                  <a:lnTo>
                    <a:pt x="392" y="17"/>
                  </a:lnTo>
                  <a:lnTo>
                    <a:pt x="392" y="15"/>
                  </a:lnTo>
                  <a:lnTo>
                    <a:pt x="390" y="14"/>
                  </a:lnTo>
                  <a:lnTo>
                    <a:pt x="390" y="13"/>
                  </a:lnTo>
                  <a:lnTo>
                    <a:pt x="395" y="13"/>
                  </a:lnTo>
                  <a:lnTo>
                    <a:pt x="398" y="15"/>
                  </a:lnTo>
                  <a:lnTo>
                    <a:pt x="400" y="13"/>
                  </a:lnTo>
                  <a:lnTo>
                    <a:pt x="404" y="12"/>
                  </a:lnTo>
                  <a:lnTo>
                    <a:pt x="404" y="6"/>
                  </a:lnTo>
                  <a:lnTo>
                    <a:pt x="405" y="5"/>
                  </a:lnTo>
                  <a:lnTo>
                    <a:pt x="407" y="5"/>
                  </a:lnTo>
                  <a:lnTo>
                    <a:pt x="408" y="4"/>
                  </a:lnTo>
                  <a:lnTo>
                    <a:pt x="409" y="4"/>
                  </a:lnTo>
                  <a:lnTo>
                    <a:pt x="411" y="1"/>
                  </a:lnTo>
                  <a:lnTo>
                    <a:pt x="415" y="0"/>
                  </a:lnTo>
                  <a:lnTo>
                    <a:pt x="417" y="1"/>
                  </a:lnTo>
                  <a:lnTo>
                    <a:pt x="418" y="8"/>
                  </a:lnTo>
                  <a:lnTo>
                    <a:pt x="420" y="8"/>
                  </a:lnTo>
                  <a:lnTo>
                    <a:pt x="420" y="5"/>
                  </a:lnTo>
                  <a:lnTo>
                    <a:pt x="421" y="5"/>
                  </a:lnTo>
                  <a:lnTo>
                    <a:pt x="424" y="9"/>
                  </a:lnTo>
                  <a:lnTo>
                    <a:pt x="425" y="8"/>
                  </a:lnTo>
                  <a:lnTo>
                    <a:pt x="432" y="5"/>
                  </a:lnTo>
                  <a:lnTo>
                    <a:pt x="433" y="8"/>
                  </a:lnTo>
                  <a:lnTo>
                    <a:pt x="435" y="12"/>
                  </a:lnTo>
                  <a:lnTo>
                    <a:pt x="434" y="14"/>
                  </a:lnTo>
                  <a:lnTo>
                    <a:pt x="437" y="15"/>
                  </a:lnTo>
                  <a:lnTo>
                    <a:pt x="439" y="15"/>
                  </a:lnTo>
                  <a:lnTo>
                    <a:pt x="443" y="8"/>
                  </a:lnTo>
                  <a:lnTo>
                    <a:pt x="442" y="2"/>
                  </a:lnTo>
                  <a:lnTo>
                    <a:pt x="450" y="2"/>
                  </a:lnTo>
                  <a:lnTo>
                    <a:pt x="450" y="4"/>
                  </a:lnTo>
                  <a:lnTo>
                    <a:pt x="447" y="5"/>
                  </a:lnTo>
                  <a:lnTo>
                    <a:pt x="446" y="8"/>
                  </a:lnTo>
                  <a:lnTo>
                    <a:pt x="446" y="9"/>
                  </a:lnTo>
                  <a:lnTo>
                    <a:pt x="445" y="10"/>
                  </a:lnTo>
                  <a:lnTo>
                    <a:pt x="446" y="12"/>
                  </a:lnTo>
                  <a:lnTo>
                    <a:pt x="447" y="13"/>
                  </a:lnTo>
                  <a:lnTo>
                    <a:pt x="449" y="13"/>
                  </a:lnTo>
                  <a:lnTo>
                    <a:pt x="450" y="12"/>
                  </a:lnTo>
                  <a:lnTo>
                    <a:pt x="456" y="12"/>
                  </a:lnTo>
                  <a:lnTo>
                    <a:pt x="460" y="13"/>
                  </a:lnTo>
                  <a:lnTo>
                    <a:pt x="462" y="14"/>
                  </a:lnTo>
                  <a:lnTo>
                    <a:pt x="464" y="17"/>
                  </a:lnTo>
                  <a:lnTo>
                    <a:pt x="464" y="15"/>
                  </a:lnTo>
                  <a:lnTo>
                    <a:pt x="467" y="15"/>
                  </a:lnTo>
                  <a:lnTo>
                    <a:pt x="471" y="15"/>
                  </a:lnTo>
                  <a:lnTo>
                    <a:pt x="470" y="13"/>
                  </a:lnTo>
                  <a:lnTo>
                    <a:pt x="475" y="12"/>
                  </a:lnTo>
                  <a:lnTo>
                    <a:pt x="473" y="9"/>
                  </a:lnTo>
                  <a:lnTo>
                    <a:pt x="475" y="8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4"/>
                  </a:lnTo>
                  <a:lnTo>
                    <a:pt x="476" y="1"/>
                  </a:lnTo>
                  <a:lnTo>
                    <a:pt x="477" y="1"/>
                  </a:lnTo>
                  <a:lnTo>
                    <a:pt x="479" y="1"/>
                  </a:lnTo>
                  <a:lnTo>
                    <a:pt x="479" y="2"/>
                  </a:lnTo>
                  <a:lnTo>
                    <a:pt x="480" y="2"/>
                  </a:lnTo>
                  <a:lnTo>
                    <a:pt x="483" y="6"/>
                  </a:lnTo>
                  <a:lnTo>
                    <a:pt x="485" y="6"/>
                  </a:lnTo>
                  <a:lnTo>
                    <a:pt x="487" y="9"/>
                  </a:lnTo>
                  <a:lnTo>
                    <a:pt x="488" y="9"/>
                  </a:lnTo>
                  <a:lnTo>
                    <a:pt x="489" y="12"/>
                  </a:lnTo>
                  <a:lnTo>
                    <a:pt x="487" y="14"/>
                  </a:lnTo>
                  <a:lnTo>
                    <a:pt x="488" y="17"/>
                  </a:lnTo>
                  <a:lnTo>
                    <a:pt x="489" y="18"/>
                  </a:lnTo>
                  <a:lnTo>
                    <a:pt x="489" y="19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6" y="19"/>
                  </a:lnTo>
                  <a:lnTo>
                    <a:pt x="494" y="23"/>
                  </a:lnTo>
                  <a:lnTo>
                    <a:pt x="493" y="23"/>
                  </a:lnTo>
                  <a:lnTo>
                    <a:pt x="493" y="26"/>
                  </a:lnTo>
                  <a:lnTo>
                    <a:pt x="494" y="26"/>
                  </a:lnTo>
                  <a:lnTo>
                    <a:pt x="494" y="29"/>
                  </a:lnTo>
                  <a:lnTo>
                    <a:pt x="496" y="29"/>
                  </a:lnTo>
                  <a:lnTo>
                    <a:pt x="497" y="27"/>
                  </a:lnTo>
                  <a:lnTo>
                    <a:pt x="498" y="27"/>
                  </a:lnTo>
                  <a:lnTo>
                    <a:pt x="498" y="29"/>
                  </a:lnTo>
                  <a:lnTo>
                    <a:pt x="500" y="29"/>
                  </a:lnTo>
                  <a:lnTo>
                    <a:pt x="500" y="30"/>
                  </a:lnTo>
                  <a:lnTo>
                    <a:pt x="502" y="34"/>
                  </a:lnTo>
                  <a:lnTo>
                    <a:pt x="501" y="34"/>
                  </a:lnTo>
                  <a:lnTo>
                    <a:pt x="501" y="40"/>
                  </a:lnTo>
                  <a:lnTo>
                    <a:pt x="501" y="43"/>
                  </a:lnTo>
                  <a:lnTo>
                    <a:pt x="502" y="43"/>
                  </a:lnTo>
                  <a:lnTo>
                    <a:pt x="504" y="47"/>
                  </a:lnTo>
                  <a:lnTo>
                    <a:pt x="509" y="51"/>
                  </a:lnTo>
                  <a:lnTo>
                    <a:pt x="511" y="51"/>
                  </a:lnTo>
                  <a:lnTo>
                    <a:pt x="518" y="51"/>
                  </a:lnTo>
                  <a:lnTo>
                    <a:pt x="521" y="52"/>
                  </a:lnTo>
                  <a:lnTo>
                    <a:pt x="523" y="51"/>
                  </a:lnTo>
                  <a:lnTo>
                    <a:pt x="525" y="51"/>
                  </a:lnTo>
                  <a:lnTo>
                    <a:pt x="527" y="49"/>
                  </a:lnTo>
                  <a:lnTo>
                    <a:pt x="528" y="48"/>
                  </a:lnTo>
                  <a:lnTo>
                    <a:pt x="531" y="47"/>
                  </a:lnTo>
                  <a:lnTo>
                    <a:pt x="532" y="46"/>
                  </a:lnTo>
                  <a:lnTo>
                    <a:pt x="532" y="44"/>
                  </a:lnTo>
                  <a:lnTo>
                    <a:pt x="534" y="47"/>
                  </a:lnTo>
                  <a:lnTo>
                    <a:pt x="538" y="47"/>
                  </a:lnTo>
                  <a:lnTo>
                    <a:pt x="540" y="49"/>
                  </a:lnTo>
                  <a:lnTo>
                    <a:pt x="542" y="49"/>
                  </a:lnTo>
                  <a:lnTo>
                    <a:pt x="545" y="49"/>
                  </a:lnTo>
                  <a:lnTo>
                    <a:pt x="549" y="48"/>
                  </a:lnTo>
                  <a:lnTo>
                    <a:pt x="551" y="46"/>
                  </a:lnTo>
                  <a:lnTo>
                    <a:pt x="553" y="44"/>
                  </a:lnTo>
                  <a:lnTo>
                    <a:pt x="555" y="43"/>
                  </a:lnTo>
                  <a:lnTo>
                    <a:pt x="556" y="43"/>
                  </a:lnTo>
                  <a:lnTo>
                    <a:pt x="557" y="43"/>
                  </a:lnTo>
                  <a:lnTo>
                    <a:pt x="557" y="39"/>
                  </a:lnTo>
                  <a:lnTo>
                    <a:pt x="560" y="36"/>
                  </a:lnTo>
                  <a:lnTo>
                    <a:pt x="564" y="39"/>
                  </a:lnTo>
                  <a:lnTo>
                    <a:pt x="564" y="40"/>
                  </a:lnTo>
                  <a:lnTo>
                    <a:pt x="565" y="39"/>
                  </a:lnTo>
                  <a:lnTo>
                    <a:pt x="566" y="36"/>
                  </a:lnTo>
                  <a:lnTo>
                    <a:pt x="568" y="36"/>
                  </a:lnTo>
                  <a:lnTo>
                    <a:pt x="570" y="38"/>
                  </a:lnTo>
                  <a:lnTo>
                    <a:pt x="573" y="35"/>
                  </a:lnTo>
                  <a:lnTo>
                    <a:pt x="574" y="31"/>
                  </a:lnTo>
                  <a:lnTo>
                    <a:pt x="577" y="29"/>
                  </a:lnTo>
                  <a:lnTo>
                    <a:pt x="579" y="27"/>
                  </a:lnTo>
                  <a:lnTo>
                    <a:pt x="581" y="30"/>
                  </a:lnTo>
                  <a:lnTo>
                    <a:pt x="583" y="31"/>
                  </a:lnTo>
                  <a:lnTo>
                    <a:pt x="583" y="34"/>
                  </a:lnTo>
                  <a:lnTo>
                    <a:pt x="585" y="35"/>
                  </a:lnTo>
                  <a:lnTo>
                    <a:pt x="586" y="31"/>
                  </a:lnTo>
                  <a:lnTo>
                    <a:pt x="590" y="31"/>
                  </a:lnTo>
                  <a:lnTo>
                    <a:pt x="593" y="34"/>
                  </a:lnTo>
                  <a:lnTo>
                    <a:pt x="595" y="36"/>
                  </a:lnTo>
                  <a:lnTo>
                    <a:pt x="598" y="36"/>
                  </a:lnTo>
                  <a:lnTo>
                    <a:pt x="598" y="38"/>
                  </a:lnTo>
                  <a:lnTo>
                    <a:pt x="599" y="39"/>
                  </a:lnTo>
                  <a:lnTo>
                    <a:pt x="603" y="36"/>
                  </a:lnTo>
                  <a:lnTo>
                    <a:pt x="603" y="35"/>
                  </a:lnTo>
                  <a:lnTo>
                    <a:pt x="603" y="34"/>
                  </a:lnTo>
                  <a:lnTo>
                    <a:pt x="604" y="32"/>
                  </a:lnTo>
                  <a:lnTo>
                    <a:pt x="604" y="34"/>
                  </a:lnTo>
                  <a:lnTo>
                    <a:pt x="607" y="34"/>
                  </a:lnTo>
                  <a:lnTo>
                    <a:pt x="608" y="34"/>
                  </a:lnTo>
                  <a:lnTo>
                    <a:pt x="616" y="34"/>
                  </a:lnTo>
                  <a:lnTo>
                    <a:pt x="616" y="35"/>
                  </a:lnTo>
                  <a:lnTo>
                    <a:pt x="619" y="34"/>
                  </a:lnTo>
                  <a:lnTo>
                    <a:pt x="619" y="32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9" y="30"/>
                  </a:lnTo>
                  <a:lnTo>
                    <a:pt x="629" y="27"/>
                  </a:lnTo>
                  <a:lnTo>
                    <a:pt x="629" y="26"/>
                  </a:lnTo>
                  <a:lnTo>
                    <a:pt x="631" y="26"/>
                  </a:lnTo>
                  <a:lnTo>
                    <a:pt x="632" y="25"/>
                  </a:lnTo>
                  <a:lnTo>
                    <a:pt x="633" y="25"/>
                  </a:lnTo>
                  <a:lnTo>
                    <a:pt x="634" y="23"/>
                  </a:lnTo>
                  <a:lnTo>
                    <a:pt x="641" y="25"/>
                  </a:lnTo>
                  <a:lnTo>
                    <a:pt x="645" y="26"/>
                  </a:lnTo>
                  <a:lnTo>
                    <a:pt x="649" y="26"/>
                  </a:lnTo>
                  <a:lnTo>
                    <a:pt x="650" y="26"/>
                  </a:lnTo>
                  <a:lnTo>
                    <a:pt x="654" y="23"/>
                  </a:lnTo>
                  <a:lnTo>
                    <a:pt x="655" y="23"/>
                  </a:lnTo>
                  <a:lnTo>
                    <a:pt x="657" y="21"/>
                  </a:lnTo>
                  <a:lnTo>
                    <a:pt x="659" y="21"/>
                  </a:lnTo>
                  <a:lnTo>
                    <a:pt x="665" y="23"/>
                  </a:lnTo>
                  <a:lnTo>
                    <a:pt x="666" y="21"/>
                  </a:lnTo>
                  <a:lnTo>
                    <a:pt x="669" y="19"/>
                  </a:lnTo>
                  <a:lnTo>
                    <a:pt x="672" y="19"/>
                  </a:lnTo>
                  <a:lnTo>
                    <a:pt x="674" y="21"/>
                  </a:lnTo>
                  <a:lnTo>
                    <a:pt x="679" y="21"/>
                  </a:lnTo>
                  <a:lnTo>
                    <a:pt x="680" y="23"/>
                  </a:lnTo>
                  <a:lnTo>
                    <a:pt x="682" y="25"/>
                  </a:lnTo>
                  <a:lnTo>
                    <a:pt x="689" y="26"/>
                  </a:lnTo>
                  <a:lnTo>
                    <a:pt x="691" y="27"/>
                  </a:lnTo>
                  <a:lnTo>
                    <a:pt x="693" y="29"/>
                  </a:lnTo>
                  <a:lnTo>
                    <a:pt x="699" y="31"/>
                  </a:lnTo>
                  <a:lnTo>
                    <a:pt x="703" y="32"/>
                  </a:lnTo>
                  <a:lnTo>
                    <a:pt x="705" y="38"/>
                  </a:lnTo>
                  <a:lnTo>
                    <a:pt x="708" y="38"/>
                  </a:lnTo>
                  <a:lnTo>
                    <a:pt x="713" y="38"/>
                  </a:lnTo>
                  <a:lnTo>
                    <a:pt x="718" y="39"/>
                  </a:lnTo>
                  <a:lnTo>
                    <a:pt x="722" y="40"/>
                  </a:lnTo>
                  <a:lnTo>
                    <a:pt x="725" y="40"/>
                  </a:lnTo>
                  <a:lnTo>
                    <a:pt x="729" y="36"/>
                  </a:lnTo>
                  <a:lnTo>
                    <a:pt x="735" y="35"/>
                  </a:lnTo>
                  <a:lnTo>
                    <a:pt x="750" y="38"/>
                  </a:lnTo>
                  <a:lnTo>
                    <a:pt x="752" y="38"/>
                  </a:lnTo>
                  <a:lnTo>
                    <a:pt x="754" y="39"/>
                  </a:lnTo>
                  <a:lnTo>
                    <a:pt x="758" y="38"/>
                  </a:lnTo>
                  <a:lnTo>
                    <a:pt x="761" y="39"/>
                  </a:lnTo>
                  <a:lnTo>
                    <a:pt x="765" y="38"/>
                  </a:lnTo>
                  <a:lnTo>
                    <a:pt x="767" y="35"/>
                  </a:lnTo>
                  <a:lnTo>
                    <a:pt x="767" y="36"/>
                  </a:lnTo>
                  <a:lnTo>
                    <a:pt x="878" y="289"/>
                  </a:lnTo>
                  <a:lnTo>
                    <a:pt x="903" y="301"/>
                  </a:lnTo>
                  <a:lnTo>
                    <a:pt x="925" y="303"/>
                  </a:lnTo>
                  <a:lnTo>
                    <a:pt x="932" y="306"/>
                  </a:lnTo>
                  <a:lnTo>
                    <a:pt x="959" y="326"/>
                  </a:lnTo>
                  <a:lnTo>
                    <a:pt x="949" y="334"/>
                  </a:lnTo>
                  <a:lnTo>
                    <a:pt x="939" y="345"/>
                  </a:lnTo>
                  <a:lnTo>
                    <a:pt x="932" y="349"/>
                  </a:lnTo>
                  <a:lnTo>
                    <a:pt x="911" y="361"/>
                  </a:lnTo>
                  <a:lnTo>
                    <a:pt x="907" y="374"/>
                  </a:lnTo>
                  <a:lnTo>
                    <a:pt x="902" y="379"/>
                  </a:lnTo>
                  <a:lnTo>
                    <a:pt x="902" y="567"/>
                  </a:lnTo>
                  <a:lnTo>
                    <a:pt x="902" y="576"/>
                  </a:lnTo>
                  <a:lnTo>
                    <a:pt x="900" y="581"/>
                  </a:lnTo>
                  <a:lnTo>
                    <a:pt x="902" y="585"/>
                  </a:lnTo>
                  <a:lnTo>
                    <a:pt x="862" y="629"/>
                  </a:lnTo>
                  <a:lnTo>
                    <a:pt x="852" y="642"/>
                  </a:lnTo>
                  <a:lnTo>
                    <a:pt x="849" y="653"/>
                  </a:lnTo>
                  <a:lnTo>
                    <a:pt x="848" y="675"/>
                  </a:lnTo>
                  <a:lnTo>
                    <a:pt x="849" y="691"/>
                  </a:lnTo>
                  <a:lnTo>
                    <a:pt x="862" y="704"/>
                  </a:lnTo>
                  <a:lnTo>
                    <a:pt x="879" y="713"/>
                  </a:lnTo>
                  <a:lnTo>
                    <a:pt x="888" y="726"/>
                  </a:lnTo>
                  <a:lnTo>
                    <a:pt x="898" y="739"/>
                  </a:lnTo>
                  <a:lnTo>
                    <a:pt x="902" y="762"/>
                  </a:lnTo>
                  <a:lnTo>
                    <a:pt x="905" y="794"/>
                  </a:lnTo>
                  <a:lnTo>
                    <a:pt x="911" y="809"/>
                  </a:lnTo>
                  <a:lnTo>
                    <a:pt x="915" y="818"/>
                  </a:lnTo>
                  <a:lnTo>
                    <a:pt x="911" y="827"/>
                  </a:lnTo>
                  <a:lnTo>
                    <a:pt x="904" y="840"/>
                  </a:lnTo>
                  <a:lnTo>
                    <a:pt x="898" y="852"/>
                  </a:lnTo>
                  <a:lnTo>
                    <a:pt x="883" y="856"/>
                  </a:lnTo>
                  <a:lnTo>
                    <a:pt x="874" y="860"/>
                  </a:lnTo>
                  <a:lnTo>
                    <a:pt x="853" y="864"/>
                  </a:lnTo>
                  <a:lnTo>
                    <a:pt x="837" y="864"/>
                  </a:lnTo>
                  <a:lnTo>
                    <a:pt x="820" y="868"/>
                  </a:lnTo>
                  <a:lnTo>
                    <a:pt x="802" y="875"/>
                  </a:lnTo>
                  <a:lnTo>
                    <a:pt x="795" y="883"/>
                  </a:lnTo>
                  <a:lnTo>
                    <a:pt x="795" y="889"/>
                  </a:lnTo>
                  <a:lnTo>
                    <a:pt x="789" y="891"/>
                  </a:lnTo>
                  <a:lnTo>
                    <a:pt x="780" y="895"/>
                  </a:lnTo>
                  <a:lnTo>
                    <a:pt x="765" y="896"/>
                  </a:lnTo>
                  <a:lnTo>
                    <a:pt x="738" y="886"/>
                  </a:lnTo>
                  <a:lnTo>
                    <a:pt x="666" y="887"/>
                  </a:lnTo>
                  <a:lnTo>
                    <a:pt x="611" y="886"/>
                  </a:lnTo>
                  <a:lnTo>
                    <a:pt x="598" y="88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930" y="3601"/>
              <a:ext cx="212" cy="376"/>
            </a:xfrm>
            <a:custGeom>
              <a:avLst/>
              <a:gdLst>
                <a:gd name="T0" fmla="*/ 71 w 212"/>
                <a:gd name="T1" fmla="*/ 21 h 376"/>
                <a:gd name="T2" fmla="*/ 72 w 212"/>
                <a:gd name="T3" fmla="*/ 39 h 376"/>
                <a:gd name="T4" fmla="*/ 86 w 212"/>
                <a:gd name="T5" fmla="*/ 49 h 376"/>
                <a:gd name="T6" fmla="*/ 101 w 212"/>
                <a:gd name="T7" fmla="*/ 54 h 376"/>
                <a:gd name="T8" fmla="*/ 105 w 212"/>
                <a:gd name="T9" fmla="*/ 72 h 376"/>
                <a:gd name="T10" fmla="*/ 114 w 212"/>
                <a:gd name="T11" fmla="*/ 88 h 376"/>
                <a:gd name="T12" fmla="*/ 118 w 212"/>
                <a:gd name="T13" fmla="*/ 105 h 376"/>
                <a:gd name="T14" fmla="*/ 115 w 212"/>
                <a:gd name="T15" fmla="*/ 140 h 376"/>
                <a:gd name="T16" fmla="*/ 112 w 212"/>
                <a:gd name="T17" fmla="*/ 165 h 376"/>
                <a:gd name="T18" fmla="*/ 112 w 212"/>
                <a:gd name="T19" fmla="*/ 189 h 376"/>
                <a:gd name="T20" fmla="*/ 120 w 212"/>
                <a:gd name="T21" fmla="*/ 194 h 376"/>
                <a:gd name="T22" fmla="*/ 136 w 212"/>
                <a:gd name="T23" fmla="*/ 202 h 376"/>
                <a:gd name="T24" fmla="*/ 154 w 212"/>
                <a:gd name="T25" fmla="*/ 210 h 376"/>
                <a:gd name="T26" fmla="*/ 167 w 212"/>
                <a:gd name="T27" fmla="*/ 217 h 376"/>
                <a:gd name="T28" fmla="*/ 178 w 212"/>
                <a:gd name="T29" fmla="*/ 230 h 376"/>
                <a:gd name="T30" fmla="*/ 190 w 212"/>
                <a:gd name="T31" fmla="*/ 261 h 376"/>
                <a:gd name="T32" fmla="*/ 212 w 212"/>
                <a:gd name="T33" fmla="*/ 285 h 376"/>
                <a:gd name="T34" fmla="*/ 209 w 212"/>
                <a:gd name="T35" fmla="*/ 296 h 376"/>
                <a:gd name="T36" fmla="*/ 205 w 212"/>
                <a:gd name="T37" fmla="*/ 305 h 376"/>
                <a:gd name="T38" fmla="*/ 204 w 212"/>
                <a:gd name="T39" fmla="*/ 313 h 376"/>
                <a:gd name="T40" fmla="*/ 204 w 212"/>
                <a:gd name="T41" fmla="*/ 342 h 376"/>
                <a:gd name="T42" fmla="*/ 204 w 212"/>
                <a:gd name="T43" fmla="*/ 361 h 376"/>
                <a:gd name="T44" fmla="*/ 200 w 212"/>
                <a:gd name="T45" fmla="*/ 363 h 376"/>
                <a:gd name="T46" fmla="*/ 195 w 212"/>
                <a:gd name="T47" fmla="*/ 363 h 376"/>
                <a:gd name="T48" fmla="*/ 188 w 212"/>
                <a:gd name="T49" fmla="*/ 364 h 376"/>
                <a:gd name="T50" fmla="*/ 183 w 212"/>
                <a:gd name="T51" fmla="*/ 365 h 376"/>
                <a:gd name="T52" fmla="*/ 179 w 212"/>
                <a:gd name="T53" fmla="*/ 365 h 376"/>
                <a:gd name="T54" fmla="*/ 171 w 212"/>
                <a:gd name="T55" fmla="*/ 367 h 376"/>
                <a:gd name="T56" fmla="*/ 167 w 212"/>
                <a:gd name="T57" fmla="*/ 368 h 376"/>
                <a:gd name="T58" fmla="*/ 158 w 212"/>
                <a:gd name="T59" fmla="*/ 368 h 376"/>
                <a:gd name="T60" fmla="*/ 154 w 212"/>
                <a:gd name="T61" fmla="*/ 369 h 376"/>
                <a:gd name="T62" fmla="*/ 149 w 212"/>
                <a:gd name="T63" fmla="*/ 369 h 376"/>
                <a:gd name="T64" fmla="*/ 144 w 212"/>
                <a:gd name="T65" fmla="*/ 371 h 376"/>
                <a:gd name="T66" fmla="*/ 137 w 212"/>
                <a:gd name="T67" fmla="*/ 371 h 376"/>
                <a:gd name="T68" fmla="*/ 131 w 212"/>
                <a:gd name="T69" fmla="*/ 372 h 376"/>
                <a:gd name="T70" fmla="*/ 111 w 212"/>
                <a:gd name="T71" fmla="*/ 373 h 376"/>
                <a:gd name="T72" fmla="*/ 106 w 212"/>
                <a:gd name="T73" fmla="*/ 373 h 376"/>
                <a:gd name="T74" fmla="*/ 88 w 212"/>
                <a:gd name="T75" fmla="*/ 374 h 376"/>
                <a:gd name="T76" fmla="*/ 76 w 212"/>
                <a:gd name="T77" fmla="*/ 376 h 376"/>
                <a:gd name="T78" fmla="*/ 65 w 212"/>
                <a:gd name="T79" fmla="*/ 363 h 376"/>
                <a:gd name="T80" fmla="*/ 44 w 212"/>
                <a:gd name="T81" fmla="*/ 361 h 376"/>
                <a:gd name="T82" fmla="*/ 33 w 212"/>
                <a:gd name="T83" fmla="*/ 354 h 376"/>
                <a:gd name="T84" fmla="*/ 43 w 212"/>
                <a:gd name="T85" fmla="*/ 334 h 376"/>
                <a:gd name="T86" fmla="*/ 61 w 212"/>
                <a:gd name="T87" fmla="*/ 308 h 376"/>
                <a:gd name="T88" fmla="*/ 69 w 212"/>
                <a:gd name="T89" fmla="*/ 274 h 376"/>
                <a:gd name="T90" fmla="*/ 29 w 212"/>
                <a:gd name="T91" fmla="*/ 254 h 376"/>
                <a:gd name="T92" fmla="*/ 21 w 212"/>
                <a:gd name="T93" fmla="*/ 217 h 376"/>
                <a:gd name="T94" fmla="*/ 13 w 212"/>
                <a:gd name="T95" fmla="*/ 191 h 376"/>
                <a:gd name="T96" fmla="*/ 14 w 212"/>
                <a:gd name="T97" fmla="*/ 170 h 376"/>
                <a:gd name="T98" fmla="*/ 30 w 212"/>
                <a:gd name="T99" fmla="*/ 132 h 376"/>
                <a:gd name="T100" fmla="*/ 21 w 212"/>
                <a:gd name="T101" fmla="*/ 114 h 376"/>
                <a:gd name="T102" fmla="*/ 23 w 212"/>
                <a:gd name="T103" fmla="*/ 94 h 376"/>
                <a:gd name="T104" fmla="*/ 16 w 212"/>
                <a:gd name="T105" fmla="*/ 63 h 376"/>
                <a:gd name="T106" fmla="*/ 10 w 212"/>
                <a:gd name="T107" fmla="*/ 29 h 376"/>
                <a:gd name="T108" fmla="*/ 0 w 212"/>
                <a:gd name="T109" fmla="*/ 17 h 376"/>
                <a:gd name="T110" fmla="*/ 13 w 212"/>
                <a:gd name="T111" fmla="*/ 4 h 376"/>
                <a:gd name="T112" fmla="*/ 39 w 212"/>
                <a:gd name="T113" fmla="*/ 3 h 376"/>
                <a:gd name="T114" fmla="*/ 64 w 212"/>
                <a:gd name="T115" fmla="*/ 1 h 376"/>
                <a:gd name="T116" fmla="*/ 72 w 212"/>
                <a:gd name="T117" fmla="*/ 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376">
                  <a:moveTo>
                    <a:pt x="72" y="7"/>
                  </a:moveTo>
                  <a:lnTo>
                    <a:pt x="71" y="13"/>
                  </a:lnTo>
                  <a:lnTo>
                    <a:pt x="71" y="21"/>
                  </a:lnTo>
                  <a:lnTo>
                    <a:pt x="72" y="28"/>
                  </a:lnTo>
                  <a:lnTo>
                    <a:pt x="73" y="34"/>
                  </a:lnTo>
                  <a:lnTo>
                    <a:pt x="72" y="39"/>
                  </a:lnTo>
                  <a:lnTo>
                    <a:pt x="74" y="43"/>
                  </a:lnTo>
                  <a:lnTo>
                    <a:pt x="81" y="47"/>
                  </a:lnTo>
                  <a:lnTo>
                    <a:pt x="86" y="49"/>
                  </a:lnTo>
                  <a:lnTo>
                    <a:pt x="91" y="49"/>
                  </a:lnTo>
                  <a:lnTo>
                    <a:pt x="99" y="51"/>
                  </a:lnTo>
                  <a:lnTo>
                    <a:pt x="101" y="54"/>
                  </a:lnTo>
                  <a:lnTo>
                    <a:pt x="102" y="60"/>
                  </a:lnTo>
                  <a:lnTo>
                    <a:pt x="103" y="67"/>
                  </a:lnTo>
                  <a:lnTo>
                    <a:pt x="105" y="72"/>
                  </a:lnTo>
                  <a:lnTo>
                    <a:pt x="109" y="77"/>
                  </a:lnTo>
                  <a:lnTo>
                    <a:pt x="111" y="81"/>
                  </a:lnTo>
                  <a:lnTo>
                    <a:pt x="114" y="88"/>
                  </a:lnTo>
                  <a:lnTo>
                    <a:pt x="116" y="94"/>
                  </a:lnTo>
                  <a:lnTo>
                    <a:pt x="118" y="100"/>
                  </a:lnTo>
                  <a:lnTo>
                    <a:pt x="118" y="105"/>
                  </a:lnTo>
                  <a:lnTo>
                    <a:pt x="119" y="114"/>
                  </a:lnTo>
                  <a:lnTo>
                    <a:pt x="118" y="127"/>
                  </a:lnTo>
                  <a:lnTo>
                    <a:pt x="115" y="140"/>
                  </a:lnTo>
                  <a:lnTo>
                    <a:pt x="112" y="148"/>
                  </a:lnTo>
                  <a:lnTo>
                    <a:pt x="112" y="157"/>
                  </a:lnTo>
                  <a:lnTo>
                    <a:pt x="112" y="165"/>
                  </a:lnTo>
                  <a:lnTo>
                    <a:pt x="112" y="173"/>
                  </a:lnTo>
                  <a:lnTo>
                    <a:pt x="112" y="181"/>
                  </a:lnTo>
                  <a:lnTo>
                    <a:pt x="112" y="189"/>
                  </a:lnTo>
                  <a:lnTo>
                    <a:pt x="114" y="196"/>
                  </a:lnTo>
                  <a:lnTo>
                    <a:pt x="116" y="195"/>
                  </a:lnTo>
                  <a:lnTo>
                    <a:pt x="120" y="194"/>
                  </a:lnTo>
                  <a:lnTo>
                    <a:pt x="126" y="196"/>
                  </a:lnTo>
                  <a:lnTo>
                    <a:pt x="129" y="198"/>
                  </a:lnTo>
                  <a:lnTo>
                    <a:pt x="136" y="202"/>
                  </a:lnTo>
                  <a:lnTo>
                    <a:pt x="141" y="203"/>
                  </a:lnTo>
                  <a:lnTo>
                    <a:pt x="148" y="207"/>
                  </a:lnTo>
                  <a:lnTo>
                    <a:pt x="154" y="210"/>
                  </a:lnTo>
                  <a:lnTo>
                    <a:pt x="158" y="213"/>
                  </a:lnTo>
                  <a:lnTo>
                    <a:pt x="165" y="212"/>
                  </a:lnTo>
                  <a:lnTo>
                    <a:pt x="167" y="217"/>
                  </a:lnTo>
                  <a:lnTo>
                    <a:pt x="171" y="221"/>
                  </a:lnTo>
                  <a:lnTo>
                    <a:pt x="174" y="225"/>
                  </a:lnTo>
                  <a:lnTo>
                    <a:pt x="178" y="230"/>
                  </a:lnTo>
                  <a:lnTo>
                    <a:pt x="181" y="237"/>
                  </a:lnTo>
                  <a:lnTo>
                    <a:pt x="187" y="246"/>
                  </a:lnTo>
                  <a:lnTo>
                    <a:pt x="190" y="261"/>
                  </a:lnTo>
                  <a:lnTo>
                    <a:pt x="191" y="275"/>
                  </a:lnTo>
                  <a:lnTo>
                    <a:pt x="212" y="282"/>
                  </a:lnTo>
                  <a:lnTo>
                    <a:pt x="212" y="285"/>
                  </a:lnTo>
                  <a:lnTo>
                    <a:pt x="211" y="289"/>
                  </a:lnTo>
                  <a:lnTo>
                    <a:pt x="211" y="292"/>
                  </a:lnTo>
                  <a:lnTo>
                    <a:pt x="209" y="296"/>
                  </a:lnTo>
                  <a:lnTo>
                    <a:pt x="208" y="300"/>
                  </a:lnTo>
                  <a:lnTo>
                    <a:pt x="207" y="302"/>
                  </a:lnTo>
                  <a:lnTo>
                    <a:pt x="205" y="305"/>
                  </a:lnTo>
                  <a:lnTo>
                    <a:pt x="204" y="308"/>
                  </a:lnTo>
                  <a:lnTo>
                    <a:pt x="204" y="310"/>
                  </a:lnTo>
                  <a:lnTo>
                    <a:pt x="204" y="313"/>
                  </a:lnTo>
                  <a:lnTo>
                    <a:pt x="204" y="325"/>
                  </a:lnTo>
                  <a:lnTo>
                    <a:pt x="204" y="335"/>
                  </a:lnTo>
                  <a:lnTo>
                    <a:pt x="204" y="342"/>
                  </a:lnTo>
                  <a:lnTo>
                    <a:pt x="204" y="346"/>
                  </a:lnTo>
                  <a:lnTo>
                    <a:pt x="204" y="357"/>
                  </a:lnTo>
                  <a:lnTo>
                    <a:pt x="204" y="361"/>
                  </a:lnTo>
                  <a:lnTo>
                    <a:pt x="203" y="361"/>
                  </a:lnTo>
                  <a:lnTo>
                    <a:pt x="201" y="363"/>
                  </a:lnTo>
                  <a:lnTo>
                    <a:pt x="200" y="363"/>
                  </a:lnTo>
                  <a:lnTo>
                    <a:pt x="199" y="363"/>
                  </a:lnTo>
                  <a:lnTo>
                    <a:pt x="196" y="363"/>
                  </a:lnTo>
                  <a:lnTo>
                    <a:pt x="195" y="363"/>
                  </a:lnTo>
                  <a:lnTo>
                    <a:pt x="195" y="364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6" y="364"/>
                  </a:lnTo>
                  <a:lnTo>
                    <a:pt x="186" y="365"/>
                  </a:lnTo>
                  <a:lnTo>
                    <a:pt x="183" y="365"/>
                  </a:lnTo>
                  <a:lnTo>
                    <a:pt x="182" y="365"/>
                  </a:lnTo>
                  <a:lnTo>
                    <a:pt x="179" y="365"/>
                  </a:lnTo>
                  <a:lnTo>
                    <a:pt x="179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1" y="367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7" y="368"/>
                  </a:lnTo>
                  <a:lnTo>
                    <a:pt x="163" y="368"/>
                  </a:lnTo>
                  <a:lnTo>
                    <a:pt x="163" y="368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54" y="368"/>
                  </a:lnTo>
                  <a:lnTo>
                    <a:pt x="154" y="369"/>
                  </a:lnTo>
                  <a:lnTo>
                    <a:pt x="152" y="369"/>
                  </a:lnTo>
                  <a:lnTo>
                    <a:pt x="152" y="369"/>
                  </a:lnTo>
                  <a:lnTo>
                    <a:pt x="149" y="369"/>
                  </a:lnTo>
                  <a:lnTo>
                    <a:pt x="149" y="371"/>
                  </a:lnTo>
                  <a:lnTo>
                    <a:pt x="145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71"/>
                  </a:lnTo>
                  <a:lnTo>
                    <a:pt x="137" y="371"/>
                  </a:lnTo>
                  <a:lnTo>
                    <a:pt x="137" y="372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28" y="372"/>
                  </a:lnTo>
                  <a:lnTo>
                    <a:pt x="128" y="373"/>
                  </a:lnTo>
                  <a:lnTo>
                    <a:pt x="111" y="373"/>
                  </a:lnTo>
                  <a:lnTo>
                    <a:pt x="110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93" y="373"/>
                  </a:lnTo>
                  <a:lnTo>
                    <a:pt x="91" y="374"/>
                  </a:lnTo>
                  <a:lnTo>
                    <a:pt x="88" y="374"/>
                  </a:lnTo>
                  <a:lnTo>
                    <a:pt x="86" y="374"/>
                  </a:lnTo>
                  <a:lnTo>
                    <a:pt x="76" y="374"/>
                  </a:lnTo>
                  <a:lnTo>
                    <a:pt x="76" y="376"/>
                  </a:lnTo>
                  <a:lnTo>
                    <a:pt x="68" y="376"/>
                  </a:lnTo>
                  <a:lnTo>
                    <a:pt x="68" y="369"/>
                  </a:lnTo>
                  <a:lnTo>
                    <a:pt x="65" y="363"/>
                  </a:lnTo>
                  <a:lnTo>
                    <a:pt x="57" y="361"/>
                  </a:lnTo>
                  <a:lnTo>
                    <a:pt x="50" y="363"/>
                  </a:lnTo>
                  <a:lnTo>
                    <a:pt x="44" y="361"/>
                  </a:lnTo>
                  <a:lnTo>
                    <a:pt x="40" y="360"/>
                  </a:lnTo>
                  <a:lnTo>
                    <a:pt x="34" y="359"/>
                  </a:lnTo>
                  <a:lnTo>
                    <a:pt x="33" y="354"/>
                  </a:lnTo>
                  <a:lnTo>
                    <a:pt x="35" y="347"/>
                  </a:lnTo>
                  <a:lnTo>
                    <a:pt x="39" y="340"/>
                  </a:lnTo>
                  <a:lnTo>
                    <a:pt x="43" y="334"/>
                  </a:lnTo>
                  <a:lnTo>
                    <a:pt x="50" y="325"/>
                  </a:lnTo>
                  <a:lnTo>
                    <a:pt x="55" y="316"/>
                  </a:lnTo>
                  <a:lnTo>
                    <a:pt x="61" y="308"/>
                  </a:lnTo>
                  <a:lnTo>
                    <a:pt x="67" y="295"/>
                  </a:lnTo>
                  <a:lnTo>
                    <a:pt x="65" y="284"/>
                  </a:lnTo>
                  <a:lnTo>
                    <a:pt x="69" y="274"/>
                  </a:lnTo>
                  <a:lnTo>
                    <a:pt x="55" y="270"/>
                  </a:lnTo>
                  <a:lnTo>
                    <a:pt x="40" y="262"/>
                  </a:lnTo>
                  <a:lnTo>
                    <a:pt x="29" y="254"/>
                  </a:lnTo>
                  <a:lnTo>
                    <a:pt x="25" y="244"/>
                  </a:lnTo>
                  <a:lnTo>
                    <a:pt x="23" y="230"/>
                  </a:lnTo>
                  <a:lnTo>
                    <a:pt x="21" y="217"/>
                  </a:lnTo>
                  <a:lnTo>
                    <a:pt x="17" y="202"/>
                  </a:lnTo>
                  <a:lnTo>
                    <a:pt x="14" y="198"/>
                  </a:lnTo>
                  <a:lnTo>
                    <a:pt x="13" y="191"/>
                  </a:lnTo>
                  <a:lnTo>
                    <a:pt x="12" y="185"/>
                  </a:lnTo>
                  <a:lnTo>
                    <a:pt x="12" y="178"/>
                  </a:lnTo>
                  <a:lnTo>
                    <a:pt x="14" y="170"/>
                  </a:lnTo>
                  <a:lnTo>
                    <a:pt x="19" y="158"/>
                  </a:lnTo>
                  <a:lnTo>
                    <a:pt x="23" y="148"/>
                  </a:lnTo>
                  <a:lnTo>
                    <a:pt x="30" y="132"/>
                  </a:lnTo>
                  <a:lnTo>
                    <a:pt x="22" y="127"/>
                  </a:lnTo>
                  <a:lnTo>
                    <a:pt x="22" y="123"/>
                  </a:lnTo>
                  <a:lnTo>
                    <a:pt x="21" y="114"/>
                  </a:lnTo>
                  <a:lnTo>
                    <a:pt x="17" y="109"/>
                  </a:lnTo>
                  <a:lnTo>
                    <a:pt x="18" y="101"/>
                  </a:lnTo>
                  <a:lnTo>
                    <a:pt x="23" y="94"/>
                  </a:lnTo>
                  <a:lnTo>
                    <a:pt x="30" y="84"/>
                  </a:lnTo>
                  <a:lnTo>
                    <a:pt x="22" y="75"/>
                  </a:lnTo>
                  <a:lnTo>
                    <a:pt x="16" y="63"/>
                  </a:lnTo>
                  <a:lnTo>
                    <a:pt x="14" y="49"/>
                  </a:lnTo>
                  <a:lnTo>
                    <a:pt x="13" y="37"/>
                  </a:lnTo>
                  <a:lnTo>
                    <a:pt x="10" y="29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3" y="4"/>
                  </a:lnTo>
                  <a:lnTo>
                    <a:pt x="23" y="3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7" y="1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345"/>
          </a:xfrm>
        </p:spPr>
        <p:txBody>
          <a:bodyPr>
            <a:normAutofit/>
          </a:bodyPr>
          <a:lstStyle/>
          <a:p>
            <a:r>
              <a:rPr lang="fr-FR" sz="3200" dirty="0"/>
              <a:t>Enregistrement des naissances selon le département</a:t>
            </a:r>
            <a:endParaRPr lang="fr-FR" sz="32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9214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moins de 5 ans dont la naissance a été enregistrée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6857" y="1872343"/>
            <a:ext cx="1774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Benin</a:t>
            </a:r>
          </a:p>
          <a:p>
            <a:pPr algn="ctr"/>
            <a:r>
              <a:rPr lang="en-US" sz="3200" b="1" dirty="0"/>
              <a:t>86 %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9475" y="6505577"/>
            <a:ext cx="150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Littoral 94 %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77522" y="6334780"/>
            <a:ext cx="137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Ouémé</a:t>
            </a:r>
            <a:r>
              <a:rPr lang="en-US" dirty="0"/>
              <a:t> 90 %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85408" y="5757645"/>
            <a:ext cx="13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Couffo</a:t>
            </a:r>
            <a:r>
              <a:rPr lang="en-US" dirty="0"/>
              <a:t> 84 %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6179" y="5994417"/>
            <a:ext cx="118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Atlantique</a:t>
            </a:r>
            <a:endParaRPr lang="en-US" dirty="0"/>
          </a:p>
          <a:p>
            <a:pPr algn="ctr"/>
            <a:r>
              <a:rPr lang="en-US" dirty="0"/>
              <a:t>93 %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90979" y="6385688"/>
            <a:ext cx="13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Mono 95 %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60380" y="5526197"/>
            <a:ext cx="141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Plateau 88 %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78983" y="5392870"/>
            <a:ext cx="8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Zou</a:t>
            </a:r>
          </a:p>
          <a:p>
            <a:pPr algn="ctr"/>
            <a:r>
              <a:rPr lang="en-US" dirty="0"/>
              <a:t>96 %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0910" y="4682900"/>
            <a:ext cx="94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Collines</a:t>
            </a:r>
            <a:endParaRPr lang="en-US" dirty="0"/>
          </a:p>
          <a:p>
            <a:pPr algn="ctr"/>
            <a:r>
              <a:rPr lang="en-US" dirty="0"/>
              <a:t>90 %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17018" y="3424960"/>
            <a:ext cx="8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Donga</a:t>
            </a:r>
          </a:p>
          <a:p>
            <a:pPr algn="ctr"/>
            <a:r>
              <a:rPr lang="en-US" dirty="0"/>
              <a:t>88 %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9435" y="3220520"/>
            <a:ext cx="8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Borgou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65 %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94560" y="2323254"/>
            <a:ext cx="99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Atacora</a:t>
            </a:r>
            <a:endParaRPr lang="en-US" dirty="0"/>
          </a:p>
          <a:p>
            <a:pPr algn="ctr"/>
            <a:r>
              <a:rPr lang="en-US" dirty="0"/>
              <a:t>81 %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07917" y="1814336"/>
            <a:ext cx="11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Alibori</a:t>
            </a:r>
            <a:endParaRPr lang="en-US" dirty="0"/>
          </a:p>
          <a:p>
            <a:pPr algn="ctr"/>
            <a:r>
              <a:rPr lang="en-US" dirty="0"/>
              <a:t>83 %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613304" y="6379947"/>
            <a:ext cx="445449" cy="87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738213" y="5925310"/>
            <a:ext cx="343966" cy="17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989947" y="5862592"/>
            <a:ext cx="635909" cy="3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95996" y="6403697"/>
            <a:ext cx="281526" cy="115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2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9314"/>
            <a:ext cx="4418728" cy="3624027"/>
          </a:xfrm>
        </p:spPr>
        <p:txBody>
          <a:bodyPr>
            <a:normAutofit/>
          </a:bodyPr>
          <a:lstStyle/>
          <a:p>
            <a:r>
              <a:rPr lang="fr-FR" sz="3400" dirty="0"/>
              <a:t>Enregistrement des naissances</a:t>
            </a:r>
            <a:endParaRPr lang="fr-FR" sz="3400" noProof="0" dirty="0"/>
          </a:p>
          <a:p>
            <a:r>
              <a:rPr lang="fr-FR" sz="3400" b="1" dirty="0">
                <a:solidFill>
                  <a:schemeClr val="accent5"/>
                </a:solidFill>
              </a:rPr>
              <a:t>Enfants orphelins</a:t>
            </a:r>
            <a:endParaRPr lang="fr-FR" sz="3400" noProof="0" dirty="0"/>
          </a:p>
          <a:p>
            <a:r>
              <a:rPr lang="fr-FR" sz="3400" noProof="0" dirty="0"/>
              <a:t>Fréquentation scolaire</a:t>
            </a:r>
          </a:p>
          <a:p>
            <a:r>
              <a:rPr lang="fr-FR" sz="3400" dirty="0"/>
              <a:t>Travail et discipline des enfants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8728" y="478487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© UNICEF Bénin/Hadrien </a:t>
            </a:r>
            <a:r>
              <a:rPr lang="fr-FR" sz="1200" dirty="0" err="1"/>
              <a:t>Bonnaud</a:t>
            </a:r>
            <a:endParaRPr lang="fr-F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8" y="1722746"/>
            <a:ext cx="4393045" cy="2928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779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2124" y="1162974"/>
            <a:ext cx="276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>
                <a:solidFill>
                  <a:prstClr val="white"/>
                </a:solidFill>
              </a:rPr>
              <a:t>Suivez-nous sur Twitter !  </a:t>
            </a:r>
          </a:p>
          <a:p>
            <a:pPr algn="r"/>
            <a:r>
              <a:rPr lang="fr-FR" sz="2000" i="1" dirty="0">
                <a:solidFill>
                  <a:prstClr val="white"/>
                </a:solidFill>
              </a:rPr>
              <a:t>#EDSB5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8661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prstClr val="white"/>
                </a:solidFill>
              </a:rPr>
              <a:t>Santé de l’enfant</a:t>
            </a:r>
          </a:p>
        </p:txBody>
      </p:sp>
    </p:spTree>
    <p:extLst>
      <p:ext uri="{BB962C8B-B14F-4D97-AF65-F5344CB8AC3E}">
        <p14:creationId xmlns:p14="http://schemas.microsoft.com/office/powerpoint/2010/main" val="358798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Résidence des enfants </a:t>
            </a:r>
            <a:endParaRPr lang="fr-FR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7755" y="99681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Répartition (en %) des enfants de moins de 18 ans par résidence avec les parents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97983153"/>
              </p:ext>
            </p:extLst>
          </p:nvPr>
        </p:nvGraphicFramePr>
        <p:xfrm>
          <a:off x="304800" y="1615434"/>
          <a:ext cx="8132618" cy="497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458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9314"/>
            <a:ext cx="4418728" cy="3624027"/>
          </a:xfrm>
        </p:spPr>
        <p:txBody>
          <a:bodyPr>
            <a:normAutofit lnSpcReduction="10000"/>
          </a:bodyPr>
          <a:lstStyle/>
          <a:p>
            <a:r>
              <a:rPr lang="fr-FR" sz="3400" dirty="0"/>
              <a:t>Enregistrement des naissances</a:t>
            </a:r>
          </a:p>
          <a:p>
            <a:r>
              <a:rPr lang="fr-FR" sz="3400" dirty="0"/>
              <a:t>Enfants orphelins</a:t>
            </a:r>
            <a:endParaRPr lang="fr-FR" sz="3400" b="1" noProof="0" dirty="0">
              <a:solidFill>
                <a:schemeClr val="accent5"/>
              </a:solidFill>
            </a:endParaRPr>
          </a:p>
          <a:p>
            <a:r>
              <a:rPr lang="fr-FR" sz="3400" b="1" noProof="0" dirty="0">
                <a:solidFill>
                  <a:schemeClr val="accent5"/>
                </a:solidFill>
              </a:rPr>
              <a:t>Fréquentation scolaire</a:t>
            </a:r>
          </a:p>
          <a:p>
            <a:r>
              <a:rPr lang="fr-FR" sz="3400" dirty="0"/>
              <a:t>Travail et discipline des enfants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8728" y="478487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© UNICEF Bénin/Hadrien </a:t>
            </a:r>
            <a:r>
              <a:rPr lang="fr-FR" sz="1200" dirty="0" err="1"/>
              <a:t>Bonnaud</a:t>
            </a:r>
            <a:endParaRPr lang="fr-F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8" y="1722746"/>
            <a:ext cx="4393045" cy="2928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8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Taux net de fréquentation scolaire</a:t>
            </a:r>
            <a:endParaRPr lang="fr-FR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7755" y="9968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de la population d’âge officiel de fréquentation du niveau primaire et secondaire qui fréquente le même niveau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564524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570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Indice de parité entre les genres</a:t>
            </a:r>
            <a:endParaRPr lang="fr-FR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7755" y="99681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Ratio de taux net de fréquentation scolaire (TNF) des filles sur le TNF des garçons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140299"/>
              </p:ext>
            </p:extLst>
          </p:nvPr>
        </p:nvGraphicFramePr>
        <p:xfrm>
          <a:off x="1360127" y="1606550"/>
          <a:ext cx="6121328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360127" y="4336473"/>
            <a:ext cx="767303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755" y="4031673"/>
            <a:ext cx="12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Parité des genres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197" y="3651357"/>
            <a:ext cx="168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Plus de filles que de garçons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197" y="4396770"/>
            <a:ext cx="182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Plus de garçons que de filles</a:t>
            </a:r>
          </a:p>
        </p:txBody>
      </p:sp>
    </p:spTree>
    <p:extLst>
      <p:ext uri="{BB962C8B-B14F-4D97-AF65-F5344CB8AC3E}">
        <p14:creationId xmlns:p14="http://schemas.microsoft.com/office/powerpoint/2010/main" val="68647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9314"/>
            <a:ext cx="4535055" cy="3624027"/>
          </a:xfrm>
        </p:spPr>
        <p:txBody>
          <a:bodyPr>
            <a:normAutofit/>
          </a:bodyPr>
          <a:lstStyle/>
          <a:p>
            <a:r>
              <a:rPr lang="fr-FR" sz="3400" dirty="0"/>
              <a:t>Enregistrement des naissances</a:t>
            </a:r>
            <a:endParaRPr lang="fr-FR" sz="3400" noProof="0" dirty="0"/>
          </a:p>
          <a:p>
            <a:r>
              <a:rPr lang="fr-FR" sz="3400" dirty="0"/>
              <a:t>Enfants orphelins</a:t>
            </a:r>
            <a:endParaRPr lang="fr-FR" sz="3400" noProof="0" dirty="0"/>
          </a:p>
          <a:p>
            <a:r>
              <a:rPr lang="fr-FR" sz="3400" noProof="0" dirty="0"/>
              <a:t>Fréquentation scolaire</a:t>
            </a:r>
          </a:p>
          <a:p>
            <a:r>
              <a:rPr lang="fr-FR" sz="3400" b="1" dirty="0">
                <a:solidFill>
                  <a:schemeClr val="accent5"/>
                </a:solidFill>
              </a:rPr>
              <a:t>Travail et discipline des enfants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8728" y="478487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© UNICEF Bénin/Hadrien </a:t>
            </a:r>
            <a:r>
              <a:rPr lang="fr-FR" sz="1200" dirty="0" err="1"/>
              <a:t>Bonnaud</a:t>
            </a:r>
            <a:endParaRPr lang="fr-F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8" y="1722746"/>
            <a:ext cx="4393045" cy="2928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9960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Travail des enfants</a:t>
            </a:r>
            <a:endParaRPr lang="fr-FR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7755" y="99681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5-17 ans impliqués dans un travail*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85859"/>
            <a:ext cx="9143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latin typeface="Calibri" pitchFamily="34" charset="0"/>
                <a:cs typeface="Calibri" pitchFamily="34" charset="0"/>
              </a:rPr>
              <a:t>*Les enfants qui:  a) participent à des activités économiques à la limite ou au dessus du seuil défini pour leur groupe d’âge</a:t>
            </a:r>
          </a:p>
          <a:p>
            <a:r>
              <a:rPr lang="fr-FR" sz="1400" i="1" dirty="0">
                <a:latin typeface="Calibri" pitchFamily="34" charset="0"/>
                <a:cs typeface="Calibri" pitchFamily="34" charset="0"/>
              </a:rPr>
              <a:t>ou b) Participent à des tâches domestiques à la limite ou au-dessus du seuil défini pour leur groupe d’âge</a:t>
            </a:r>
          </a:p>
          <a:p>
            <a:r>
              <a:rPr lang="fr-FR" sz="1400" i="1" dirty="0">
                <a:latin typeface="Calibri" pitchFamily="34" charset="0"/>
                <a:cs typeface="Calibri" pitchFamily="34" charset="0"/>
              </a:rPr>
              <a:t>ou c) qui travaillent dans des conditions dangereuses. </a:t>
            </a:r>
            <a:endParaRPr lang="en-US" sz="1400" i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830069"/>
              </p:ext>
            </p:extLst>
          </p:nvPr>
        </p:nvGraphicFramePr>
        <p:xfrm>
          <a:off x="443705" y="996813"/>
          <a:ext cx="8256587" cy="508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5825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Discipline des enfants</a:t>
            </a:r>
            <a:endParaRPr lang="fr-FR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0241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1-14 ans qui, au cours du mois précédant l’interview, ont subi :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107877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3280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2124" y="1162974"/>
            <a:ext cx="276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>
                <a:solidFill>
                  <a:prstClr val="white"/>
                </a:solidFill>
              </a:rPr>
              <a:t>Suivez-nous sur Twitter !  </a:t>
            </a:r>
          </a:p>
          <a:p>
            <a:pPr algn="r"/>
            <a:r>
              <a:rPr lang="fr-FR" sz="2000" i="1" dirty="0">
                <a:solidFill>
                  <a:prstClr val="white"/>
                </a:solidFill>
              </a:rPr>
              <a:t>#EDSB5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8661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prstClr val="white"/>
                </a:solidFill>
              </a:rPr>
              <a:t>Mortalité des enfants</a:t>
            </a:r>
          </a:p>
        </p:txBody>
      </p:sp>
    </p:spTree>
    <p:extLst>
      <p:ext uri="{BB962C8B-B14F-4D97-AF65-F5344CB8AC3E}">
        <p14:creationId xmlns:p14="http://schemas.microsoft.com/office/powerpoint/2010/main" val="3757000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Indicateurs clés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5" y="1258455"/>
            <a:ext cx="8731625" cy="5251142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b="1" noProof="0" dirty="0"/>
              <a:t>Mortalité néonatale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fr-FR" sz="3200" b="1" noProof="0" dirty="0"/>
              <a:t>	</a:t>
            </a:r>
            <a:r>
              <a:rPr lang="fr-FR" sz="2400" noProof="0" dirty="0"/>
              <a:t>Probabilité de décéder avant d’atteindre 1 mois</a:t>
            </a:r>
            <a:endParaRPr lang="fr-FR" sz="2400" b="1" noProof="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b="1" dirty="0"/>
              <a:t>Mortalité post-néonatale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fr-FR" sz="3200" noProof="0" dirty="0"/>
              <a:t>	</a:t>
            </a:r>
            <a:r>
              <a:rPr lang="fr-FR" sz="2400" noProof="0" dirty="0"/>
              <a:t>Probabilité de décéder entre le </a:t>
            </a:r>
            <a:r>
              <a:rPr lang="fr-FR" sz="2400" noProof="0"/>
              <a:t>premier mois </a:t>
            </a:r>
            <a:r>
              <a:rPr lang="fr-FR" sz="2400" noProof="0" dirty="0"/>
              <a:t>et le 1</a:t>
            </a:r>
            <a:r>
              <a:rPr lang="fr-FR" sz="2400" baseline="30000" noProof="0" dirty="0"/>
              <a:t>er</a:t>
            </a:r>
            <a:r>
              <a:rPr lang="fr-FR" sz="2400" dirty="0"/>
              <a:t> </a:t>
            </a:r>
            <a:r>
              <a:rPr lang="fr-FR" sz="2400" noProof="0" dirty="0"/>
              <a:t>anniversaire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b="1" dirty="0"/>
              <a:t>Mortalité infantile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fr-FR" sz="3200" noProof="0" dirty="0"/>
              <a:t>	</a:t>
            </a:r>
            <a:r>
              <a:rPr lang="fr-FR" sz="2400" noProof="0" dirty="0"/>
              <a:t>Probabilité de décéder entre la naissance et le 1</a:t>
            </a:r>
            <a:r>
              <a:rPr lang="fr-FR" sz="2400" baseline="30000" noProof="0" dirty="0"/>
              <a:t>er</a:t>
            </a:r>
            <a:r>
              <a:rPr lang="fr-FR" sz="2400" noProof="0" dirty="0"/>
              <a:t> anniversaire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b="1" dirty="0"/>
              <a:t>Mortalité juvénile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fr-FR" sz="2400" noProof="0" dirty="0"/>
              <a:t>	 Probabilité de décéder entre le 1</a:t>
            </a:r>
            <a:r>
              <a:rPr lang="fr-FR" sz="2400" baseline="30000" noProof="0" dirty="0"/>
              <a:t>er</a:t>
            </a:r>
            <a:r>
              <a:rPr lang="fr-FR" sz="2400" noProof="0" dirty="0"/>
              <a:t> et le 5</a:t>
            </a:r>
            <a:r>
              <a:rPr lang="fr-FR" sz="2400" baseline="30000" noProof="0" dirty="0"/>
              <a:t>ème</a:t>
            </a:r>
            <a:r>
              <a:rPr lang="fr-FR" sz="2400" noProof="0" dirty="0"/>
              <a:t> anniversaire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b="1" dirty="0"/>
              <a:t>Mortalité infanto-juvénile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fr-FR" noProof="0" dirty="0"/>
              <a:t>	</a:t>
            </a:r>
            <a:r>
              <a:rPr lang="fr-FR" sz="2400" noProof="0" dirty="0"/>
              <a:t>Probabilité de décéder entre la naissance et le 5</a:t>
            </a:r>
            <a:r>
              <a:rPr lang="fr-FR" sz="2400" baseline="30000" noProof="0" dirty="0"/>
              <a:t>ème</a:t>
            </a:r>
            <a:r>
              <a:rPr lang="fr-FR" sz="2400" noProof="0" dirty="0"/>
              <a:t> anniversaire</a:t>
            </a:r>
          </a:p>
        </p:txBody>
      </p:sp>
    </p:spTree>
    <p:extLst>
      <p:ext uri="{BB962C8B-B14F-4D97-AF65-F5344CB8AC3E}">
        <p14:creationId xmlns:p14="http://schemas.microsoft.com/office/powerpoint/2010/main" val="1506920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Niveaux</a:t>
            </a:r>
            <a:r>
              <a:rPr lang="fr-FR" noProof="0" dirty="0"/>
              <a:t> de mortalité des enfants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/>
          </p:nvPr>
        </p:nvGraphicFramePr>
        <p:xfrm>
          <a:off x="253999" y="1606550"/>
          <a:ext cx="8674101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08140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prstClr val="black"/>
                </a:solidFill>
              </a:rPr>
              <a:t>Décès pour 1 000 naissances vivantes (pour la période des 5 années précédant l’enquête) </a:t>
            </a:r>
          </a:p>
        </p:txBody>
      </p:sp>
    </p:spTree>
    <p:extLst>
      <p:ext uri="{BB962C8B-B14F-4D97-AF65-F5344CB8AC3E}">
        <p14:creationId xmlns:p14="http://schemas.microsoft.com/office/powerpoint/2010/main" val="244316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8500"/>
            <a:ext cx="4418729" cy="3287963"/>
          </a:xfrm>
        </p:spPr>
        <p:txBody>
          <a:bodyPr>
            <a:normAutofit/>
          </a:bodyPr>
          <a:lstStyle/>
          <a:p>
            <a:r>
              <a:rPr lang="fr-FR" sz="3600" b="1" noProof="0" dirty="0">
                <a:solidFill>
                  <a:schemeClr val="accent5"/>
                </a:solidFill>
              </a:rPr>
              <a:t>Couverture vaccinale</a:t>
            </a:r>
          </a:p>
          <a:p>
            <a:r>
              <a:rPr lang="fr-FR" sz="3600" noProof="0" dirty="0"/>
              <a:t>Maladies des enfants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1640" y="4625996"/>
            <a:ext cx="4322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© UNICEF Bénin/Julie </a:t>
            </a:r>
            <a:r>
              <a:rPr lang="fr-FR" sz="1200" dirty="0" err="1"/>
              <a:t>Pudlowski</a:t>
            </a:r>
            <a:endParaRPr lang="fr-FR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40" y="1751950"/>
            <a:ext cx="4322565" cy="28740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3916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5345"/>
          </a:xfrm>
        </p:spPr>
        <p:txBody>
          <a:bodyPr>
            <a:noAutofit/>
          </a:bodyPr>
          <a:lstStyle/>
          <a:p>
            <a:r>
              <a:rPr lang="fr-FR" sz="4200" noProof="0" dirty="0"/>
              <a:t>Mortalité des enfants </a:t>
            </a:r>
            <a:br>
              <a:rPr lang="fr-FR" sz="4200" noProof="0" dirty="0"/>
            </a:br>
            <a:r>
              <a:rPr lang="fr-FR" sz="4200" noProof="0" dirty="0"/>
              <a:t>selon le milieu de résidence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2556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prstClr val="black"/>
                </a:solidFill>
              </a:rPr>
              <a:t>Décès pour 1 000 naissances vivantes (pour la période des 5 années précédant l’enquête) </a:t>
            </a:r>
          </a:p>
        </p:txBody>
      </p:sp>
    </p:spTree>
    <p:extLst>
      <p:ext uri="{BB962C8B-B14F-4D97-AF65-F5344CB8AC3E}">
        <p14:creationId xmlns:p14="http://schemas.microsoft.com/office/powerpoint/2010/main" val="2572286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2126871" y="719709"/>
            <a:ext cx="4923724" cy="6140041"/>
            <a:chOff x="1211" y="0"/>
            <a:chExt cx="3338" cy="4320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11" y="0"/>
              <a:ext cx="333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05" y="249"/>
              <a:ext cx="1126" cy="1157"/>
            </a:xfrm>
            <a:custGeom>
              <a:avLst/>
              <a:gdLst>
                <a:gd name="T0" fmla="*/ 38 w 1126"/>
                <a:gd name="T1" fmla="*/ 567 h 1157"/>
                <a:gd name="T2" fmla="*/ 111 w 1126"/>
                <a:gd name="T3" fmla="*/ 495 h 1157"/>
                <a:gd name="T4" fmla="*/ 137 w 1126"/>
                <a:gd name="T5" fmla="*/ 478 h 1157"/>
                <a:gd name="T6" fmla="*/ 165 w 1126"/>
                <a:gd name="T7" fmla="*/ 463 h 1157"/>
                <a:gd name="T8" fmla="*/ 174 w 1126"/>
                <a:gd name="T9" fmla="*/ 441 h 1157"/>
                <a:gd name="T10" fmla="*/ 174 w 1126"/>
                <a:gd name="T11" fmla="*/ 423 h 1157"/>
                <a:gd name="T12" fmla="*/ 186 w 1126"/>
                <a:gd name="T13" fmla="*/ 407 h 1157"/>
                <a:gd name="T14" fmla="*/ 197 w 1126"/>
                <a:gd name="T15" fmla="*/ 388 h 1157"/>
                <a:gd name="T16" fmla="*/ 218 w 1126"/>
                <a:gd name="T17" fmla="*/ 377 h 1157"/>
                <a:gd name="T18" fmla="*/ 220 w 1126"/>
                <a:gd name="T19" fmla="*/ 356 h 1157"/>
                <a:gd name="T20" fmla="*/ 233 w 1126"/>
                <a:gd name="T21" fmla="*/ 332 h 1157"/>
                <a:gd name="T22" fmla="*/ 237 w 1126"/>
                <a:gd name="T23" fmla="*/ 314 h 1157"/>
                <a:gd name="T24" fmla="*/ 234 w 1126"/>
                <a:gd name="T25" fmla="*/ 302 h 1157"/>
                <a:gd name="T26" fmla="*/ 233 w 1126"/>
                <a:gd name="T27" fmla="*/ 290 h 1157"/>
                <a:gd name="T28" fmla="*/ 233 w 1126"/>
                <a:gd name="T29" fmla="*/ 284 h 1157"/>
                <a:gd name="T30" fmla="*/ 243 w 1126"/>
                <a:gd name="T31" fmla="*/ 281 h 1157"/>
                <a:gd name="T32" fmla="*/ 255 w 1126"/>
                <a:gd name="T33" fmla="*/ 276 h 1157"/>
                <a:gd name="T34" fmla="*/ 268 w 1126"/>
                <a:gd name="T35" fmla="*/ 264 h 1157"/>
                <a:gd name="T36" fmla="*/ 256 w 1126"/>
                <a:gd name="T37" fmla="*/ 241 h 1157"/>
                <a:gd name="T38" fmla="*/ 246 w 1126"/>
                <a:gd name="T39" fmla="*/ 220 h 1157"/>
                <a:gd name="T40" fmla="*/ 237 w 1126"/>
                <a:gd name="T41" fmla="*/ 197 h 1157"/>
                <a:gd name="T42" fmla="*/ 226 w 1126"/>
                <a:gd name="T43" fmla="*/ 166 h 1157"/>
                <a:gd name="T44" fmla="*/ 227 w 1126"/>
                <a:gd name="T45" fmla="*/ 138 h 1157"/>
                <a:gd name="T46" fmla="*/ 226 w 1126"/>
                <a:gd name="T47" fmla="*/ 111 h 1157"/>
                <a:gd name="T48" fmla="*/ 231 w 1126"/>
                <a:gd name="T49" fmla="*/ 93 h 1157"/>
                <a:gd name="T50" fmla="*/ 260 w 1126"/>
                <a:gd name="T51" fmla="*/ 90 h 1157"/>
                <a:gd name="T52" fmla="*/ 293 w 1126"/>
                <a:gd name="T53" fmla="*/ 86 h 1157"/>
                <a:gd name="T54" fmla="*/ 314 w 1126"/>
                <a:gd name="T55" fmla="*/ 77 h 1157"/>
                <a:gd name="T56" fmla="*/ 339 w 1126"/>
                <a:gd name="T57" fmla="*/ 77 h 1157"/>
                <a:gd name="T58" fmla="*/ 364 w 1126"/>
                <a:gd name="T59" fmla="*/ 66 h 1157"/>
                <a:gd name="T60" fmla="*/ 406 w 1126"/>
                <a:gd name="T61" fmla="*/ 68 h 1157"/>
                <a:gd name="T62" fmla="*/ 419 w 1126"/>
                <a:gd name="T63" fmla="*/ 66 h 1157"/>
                <a:gd name="T64" fmla="*/ 437 w 1126"/>
                <a:gd name="T65" fmla="*/ 31 h 1157"/>
                <a:gd name="T66" fmla="*/ 459 w 1126"/>
                <a:gd name="T67" fmla="*/ 29 h 1157"/>
                <a:gd name="T68" fmla="*/ 498 w 1126"/>
                <a:gd name="T69" fmla="*/ 9 h 1157"/>
                <a:gd name="T70" fmla="*/ 498 w 1126"/>
                <a:gd name="T71" fmla="*/ 1 h 1157"/>
                <a:gd name="T72" fmla="*/ 505 w 1126"/>
                <a:gd name="T73" fmla="*/ 2 h 1157"/>
                <a:gd name="T74" fmla="*/ 543 w 1126"/>
                <a:gd name="T75" fmla="*/ 35 h 1157"/>
                <a:gd name="T76" fmla="*/ 607 w 1126"/>
                <a:gd name="T77" fmla="*/ 86 h 1157"/>
                <a:gd name="T78" fmla="*/ 648 w 1126"/>
                <a:gd name="T79" fmla="*/ 140 h 1157"/>
                <a:gd name="T80" fmla="*/ 704 w 1126"/>
                <a:gd name="T81" fmla="*/ 179 h 1157"/>
                <a:gd name="T82" fmla="*/ 767 w 1126"/>
                <a:gd name="T83" fmla="*/ 242 h 1157"/>
                <a:gd name="T84" fmla="*/ 773 w 1126"/>
                <a:gd name="T85" fmla="*/ 286 h 1157"/>
                <a:gd name="T86" fmla="*/ 802 w 1126"/>
                <a:gd name="T87" fmla="*/ 323 h 1157"/>
                <a:gd name="T88" fmla="*/ 843 w 1126"/>
                <a:gd name="T89" fmla="*/ 322 h 1157"/>
                <a:gd name="T90" fmla="*/ 879 w 1126"/>
                <a:gd name="T91" fmla="*/ 328 h 1157"/>
                <a:gd name="T92" fmla="*/ 923 w 1126"/>
                <a:gd name="T93" fmla="*/ 366 h 1157"/>
                <a:gd name="T94" fmla="*/ 946 w 1126"/>
                <a:gd name="T95" fmla="*/ 400 h 1157"/>
                <a:gd name="T96" fmla="*/ 961 w 1126"/>
                <a:gd name="T97" fmla="*/ 428 h 1157"/>
                <a:gd name="T98" fmla="*/ 967 w 1126"/>
                <a:gd name="T99" fmla="*/ 450 h 1157"/>
                <a:gd name="T100" fmla="*/ 1042 w 1126"/>
                <a:gd name="T101" fmla="*/ 847 h 1157"/>
                <a:gd name="T102" fmla="*/ 1068 w 1126"/>
                <a:gd name="T103" fmla="*/ 886 h 1157"/>
                <a:gd name="T104" fmla="*/ 1067 w 1126"/>
                <a:gd name="T105" fmla="*/ 966 h 1157"/>
                <a:gd name="T106" fmla="*/ 1068 w 1126"/>
                <a:gd name="T107" fmla="*/ 996 h 1157"/>
                <a:gd name="T108" fmla="*/ 1086 w 1126"/>
                <a:gd name="T109" fmla="*/ 1019 h 1157"/>
                <a:gd name="T110" fmla="*/ 1106 w 1126"/>
                <a:gd name="T111" fmla="*/ 1042 h 1157"/>
                <a:gd name="T112" fmla="*/ 1126 w 1126"/>
                <a:gd name="T113" fmla="*/ 1084 h 1157"/>
                <a:gd name="T114" fmla="*/ 487 w 1126"/>
                <a:gd name="T115" fmla="*/ 1124 h 1157"/>
                <a:gd name="T116" fmla="*/ 135 w 1126"/>
                <a:gd name="T117" fmla="*/ 1157 h 1157"/>
                <a:gd name="T118" fmla="*/ 192 w 1126"/>
                <a:gd name="T119" fmla="*/ 898 h 1157"/>
                <a:gd name="T120" fmla="*/ 5 w 1126"/>
                <a:gd name="T121" fmla="*/ 599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157">
                  <a:moveTo>
                    <a:pt x="9" y="595"/>
                  </a:moveTo>
                  <a:lnTo>
                    <a:pt x="11" y="593"/>
                  </a:lnTo>
                  <a:lnTo>
                    <a:pt x="14" y="591"/>
                  </a:lnTo>
                  <a:lnTo>
                    <a:pt x="15" y="589"/>
                  </a:lnTo>
                  <a:lnTo>
                    <a:pt x="18" y="587"/>
                  </a:lnTo>
                  <a:lnTo>
                    <a:pt x="21" y="585"/>
                  </a:lnTo>
                  <a:lnTo>
                    <a:pt x="22" y="582"/>
                  </a:lnTo>
                  <a:lnTo>
                    <a:pt x="27" y="578"/>
                  </a:lnTo>
                  <a:lnTo>
                    <a:pt x="36" y="568"/>
                  </a:lnTo>
                  <a:lnTo>
                    <a:pt x="38" y="567"/>
                  </a:lnTo>
                  <a:lnTo>
                    <a:pt x="44" y="559"/>
                  </a:lnTo>
                  <a:lnTo>
                    <a:pt x="47" y="557"/>
                  </a:lnTo>
                  <a:lnTo>
                    <a:pt x="56" y="547"/>
                  </a:lnTo>
                  <a:lnTo>
                    <a:pt x="66" y="536"/>
                  </a:lnTo>
                  <a:lnTo>
                    <a:pt x="76" y="526"/>
                  </a:lnTo>
                  <a:lnTo>
                    <a:pt x="86" y="515"/>
                  </a:lnTo>
                  <a:lnTo>
                    <a:pt x="95" y="506"/>
                  </a:lnTo>
                  <a:lnTo>
                    <a:pt x="106" y="496"/>
                  </a:lnTo>
                  <a:lnTo>
                    <a:pt x="107" y="496"/>
                  </a:lnTo>
                  <a:lnTo>
                    <a:pt x="111" y="495"/>
                  </a:lnTo>
                  <a:lnTo>
                    <a:pt x="115" y="495"/>
                  </a:lnTo>
                  <a:lnTo>
                    <a:pt x="118" y="492"/>
                  </a:lnTo>
                  <a:lnTo>
                    <a:pt x="120" y="491"/>
                  </a:lnTo>
                  <a:lnTo>
                    <a:pt x="121" y="489"/>
                  </a:lnTo>
                  <a:lnTo>
                    <a:pt x="124" y="487"/>
                  </a:lnTo>
                  <a:lnTo>
                    <a:pt x="127" y="485"/>
                  </a:lnTo>
                  <a:lnTo>
                    <a:pt x="129" y="483"/>
                  </a:lnTo>
                  <a:lnTo>
                    <a:pt x="132" y="481"/>
                  </a:lnTo>
                  <a:lnTo>
                    <a:pt x="133" y="479"/>
                  </a:lnTo>
                  <a:lnTo>
                    <a:pt x="137" y="478"/>
                  </a:lnTo>
                  <a:lnTo>
                    <a:pt x="140" y="476"/>
                  </a:lnTo>
                  <a:lnTo>
                    <a:pt x="141" y="474"/>
                  </a:lnTo>
                  <a:lnTo>
                    <a:pt x="144" y="472"/>
                  </a:lnTo>
                  <a:lnTo>
                    <a:pt x="146" y="471"/>
                  </a:lnTo>
                  <a:lnTo>
                    <a:pt x="149" y="468"/>
                  </a:lnTo>
                  <a:lnTo>
                    <a:pt x="152" y="467"/>
                  </a:lnTo>
                  <a:lnTo>
                    <a:pt x="154" y="466"/>
                  </a:lnTo>
                  <a:lnTo>
                    <a:pt x="158" y="466"/>
                  </a:lnTo>
                  <a:lnTo>
                    <a:pt x="162" y="464"/>
                  </a:lnTo>
                  <a:lnTo>
                    <a:pt x="165" y="463"/>
                  </a:lnTo>
                  <a:lnTo>
                    <a:pt x="167" y="462"/>
                  </a:lnTo>
                  <a:lnTo>
                    <a:pt x="170" y="460"/>
                  </a:lnTo>
                  <a:lnTo>
                    <a:pt x="172" y="458"/>
                  </a:lnTo>
                  <a:lnTo>
                    <a:pt x="175" y="457"/>
                  </a:lnTo>
                  <a:lnTo>
                    <a:pt x="178" y="454"/>
                  </a:lnTo>
                  <a:lnTo>
                    <a:pt x="179" y="451"/>
                  </a:lnTo>
                  <a:lnTo>
                    <a:pt x="179" y="449"/>
                  </a:lnTo>
                  <a:lnTo>
                    <a:pt x="175" y="446"/>
                  </a:lnTo>
                  <a:lnTo>
                    <a:pt x="174" y="445"/>
                  </a:lnTo>
                  <a:lnTo>
                    <a:pt x="174" y="441"/>
                  </a:lnTo>
                  <a:lnTo>
                    <a:pt x="176" y="441"/>
                  </a:lnTo>
                  <a:lnTo>
                    <a:pt x="176" y="438"/>
                  </a:lnTo>
                  <a:lnTo>
                    <a:pt x="175" y="438"/>
                  </a:lnTo>
                  <a:lnTo>
                    <a:pt x="174" y="438"/>
                  </a:lnTo>
                  <a:lnTo>
                    <a:pt x="174" y="437"/>
                  </a:lnTo>
                  <a:lnTo>
                    <a:pt x="174" y="436"/>
                  </a:lnTo>
                  <a:lnTo>
                    <a:pt x="172" y="430"/>
                  </a:lnTo>
                  <a:lnTo>
                    <a:pt x="170" y="426"/>
                  </a:lnTo>
                  <a:lnTo>
                    <a:pt x="171" y="423"/>
                  </a:lnTo>
                  <a:lnTo>
                    <a:pt x="174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4" y="416"/>
                  </a:lnTo>
                  <a:lnTo>
                    <a:pt x="175" y="413"/>
                  </a:lnTo>
                  <a:lnTo>
                    <a:pt x="176" y="412"/>
                  </a:lnTo>
                  <a:lnTo>
                    <a:pt x="179" y="413"/>
                  </a:lnTo>
                  <a:lnTo>
                    <a:pt x="182" y="412"/>
                  </a:lnTo>
                  <a:lnTo>
                    <a:pt x="183" y="408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6"/>
                  </a:lnTo>
                  <a:lnTo>
                    <a:pt x="183" y="403"/>
                  </a:lnTo>
                  <a:lnTo>
                    <a:pt x="184" y="402"/>
                  </a:lnTo>
                  <a:lnTo>
                    <a:pt x="186" y="399"/>
                  </a:lnTo>
                  <a:lnTo>
                    <a:pt x="190" y="399"/>
                  </a:lnTo>
                  <a:lnTo>
                    <a:pt x="191" y="396"/>
                  </a:lnTo>
                  <a:lnTo>
                    <a:pt x="193" y="396"/>
                  </a:lnTo>
                  <a:lnTo>
                    <a:pt x="193" y="392"/>
                  </a:lnTo>
                  <a:lnTo>
                    <a:pt x="197" y="391"/>
                  </a:lnTo>
                  <a:lnTo>
                    <a:pt x="197" y="388"/>
                  </a:lnTo>
                  <a:lnTo>
                    <a:pt x="195" y="387"/>
                  </a:lnTo>
                  <a:lnTo>
                    <a:pt x="196" y="385"/>
                  </a:lnTo>
                  <a:lnTo>
                    <a:pt x="201" y="383"/>
                  </a:lnTo>
                  <a:lnTo>
                    <a:pt x="207" y="381"/>
                  </a:lnTo>
                  <a:lnTo>
                    <a:pt x="209" y="381"/>
                  </a:lnTo>
                  <a:lnTo>
                    <a:pt x="210" y="382"/>
                  </a:lnTo>
                  <a:lnTo>
                    <a:pt x="213" y="382"/>
                  </a:lnTo>
                  <a:lnTo>
                    <a:pt x="216" y="382"/>
                  </a:lnTo>
                  <a:lnTo>
                    <a:pt x="218" y="379"/>
                  </a:lnTo>
                  <a:lnTo>
                    <a:pt x="218" y="377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13" y="369"/>
                  </a:lnTo>
                  <a:lnTo>
                    <a:pt x="213" y="366"/>
                  </a:lnTo>
                  <a:lnTo>
                    <a:pt x="213" y="365"/>
                  </a:lnTo>
                  <a:lnTo>
                    <a:pt x="213" y="364"/>
                  </a:lnTo>
                  <a:lnTo>
                    <a:pt x="218" y="361"/>
                  </a:lnTo>
                  <a:lnTo>
                    <a:pt x="222" y="358"/>
                  </a:lnTo>
                  <a:lnTo>
                    <a:pt x="224" y="357"/>
                  </a:lnTo>
                  <a:lnTo>
                    <a:pt x="220" y="356"/>
                  </a:lnTo>
                  <a:lnTo>
                    <a:pt x="218" y="353"/>
                  </a:lnTo>
                  <a:lnTo>
                    <a:pt x="218" y="351"/>
                  </a:lnTo>
                  <a:lnTo>
                    <a:pt x="220" y="345"/>
                  </a:lnTo>
                  <a:lnTo>
                    <a:pt x="220" y="341"/>
                  </a:lnTo>
                  <a:lnTo>
                    <a:pt x="222" y="339"/>
                  </a:lnTo>
                  <a:lnTo>
                    <a:pt x="227" y="336"/>
                  </a:lnTo>
                  <a:lnTo>
                    <a:pt x="229" y="335"/>
                  </a:lnTo>
                  <a:lnTo>
                    <a:pt x="230" y="334"/>
                  </a:lnTo>
                  <a:lnTo>
                    <a:pt x="231" y="332"/>
                  </a:lnTo>
                  <a:lnTo>
                    <a:pt x="233" y="332"/>
                  </a:lnTo>
                  <a:lnTo>
                    <a:pt x="235" y="328"/>
                  </a:lnTo>
                  <a:lnTo>
                    <a:pt x="234" y="324"/>
                  </a:lnTo>
                  <a:lnTo>
                    <a:pt x="233" y="322"/>
                  </a:lnTo>
                  <a:lnTo>
                    <a:pt x="231" y="320"/>
                  </a:lnTo>
                  <a:lnTo>
                    <a:pt x="230" y="316"/>
                  </a:lnTo>
                  <a:lnTo>
                    <a:pt x="231" y="315"/>
                  </a:lnTo>
                  <a:lnTo>
                    <a:pt x="233" y="314"/>
                  </a:lnTo>
                  <a:lnTo>
                    <a:pt x="234" y="314"/>
                  </a:lnTo>
                  <a:lnTo>
                    <a:pt x="235" y="314"/>
                  </a:lnTo>
                  <a:lnTo>
                    <a:pt x="237" y="314"/>
                  </a:lnTo>
                  <a:lnTo>
                    <a:pt x="238" y="314"/>
                  </a:lnTo>
                  <a:lnTo>
                    <a:pt x="238" y="311"/>
                  </a:lnTo>
                  <a:lnTo>
                    <a:pt x="239" y="309"/>
                  </a:lnTo>
                  <a:lnTo>
                    <a:pt x="238" y="309"/>
                  </a:lnTo>
                  <a:lnTo>
                    <a:pt x="237" y="309"/>
                  </a:lnTo>
                  <a:lnTo>
                    <a:pt x="237" y="307"/>
                  </a:lnTo>
                  <a:lnTo>
                    <a:pt x="235" y="307"/>
                  </a:lnTo>
                  <a:lnTo>
                    <a:pt x="233" y="305"/>
                  </a:lnTo>
                  <a:lnTo>
                    <a:pt x="233" y="303"/>
                  </a:lnTo>
                  <a:lnTo>
                    <a:pt x="234" y="302"/>
                  </a:lnTo>
                  <a:lnTo>
                    <a:pt x="234" y="301"/>
                  </a:lnTo>
                  <a:lnTo>
                    <a:pt x="233" y="299"/>
                  </a:lnTo>
                  <a:lnTo>
                    <a:pt x="231" y="299"/>
                  </a:lnTo>
                  <a:lnTo>
                    <a:pt x="227" y="296"/>
                  </a:lnTo>
                  <a:lnTo>
                    <a:pt x="227" y="294"/>
                  </a:lnTo>
                  <a:lnTo>
                    <a:pt x="229" y="293"/>
                  </a:lnTo>
                  <a:lnTo>
                    <a:pt x="230" y="293"/>
                  </a:lnTo>
                  <a:lnTo>
                    <a:pt x="230" y="292"/>
                  </a:lnTo>
                  <a:lnTo>
                    <a:pt x="231" y="290"/>
                  </a:lnTo>
                  <a:lnTo>
                    <a:pt x="233" y="290"/>
                  </a:lnTo>
                  <a:lnTo>
                    <a:pt x="234" y="292"/>
                  </a:lnTo>
                  <a:lnTo>
                    <a:pt x="234" y="290"/>
                  </a:lnTo>
                  <a:lnTo>
                    <a:pt x="234" y="289"/>
                  </a:lnTo>
                  <a:lnTo>
                    <a:pt x="231" y="289"/>
                  </a:lnTo>
                  <a:lnTo>
                    <a:pt x="233" y="288"/>
                  </a:lnTo>
                  <a:lnTo>
                    <a:pt x="234" y="288"/>
                  </a:lnTo>
                  <a:lnTo>
                    <a:pt x="235" y="286"/>
                  </a:lnTo>
                  <a:lnTo>
                    <a:pt x="234" y="285"/>
                  </a:lnTo>
                  <a:lnTo>
                    <a:pt x="233" y="285"/>
                  </a:lnTo>
                  <a:lnTo>
                    <a:pt x="233" y="284"/>
                  </a:lnTo>
                  <a:lnTo>
                    <a:pt x="235" y="282"/>
                  </a:lnTo>
                  <a:lnTo>
                    <a:pt x="235" y="280"/>
                  </a:lnTo>
                  <a:lnTo>
                    <a:pt x="237" y="279"/>
                  </a:lnTo>
                  <a:lnTo>
                    <a:pt x="241" y="279"/>
                  </a:lnTo>
                  <a:lnTo>
                    <a:pt x="241" y="280"/>
                  </a:lnTo>
                  <a:lnTo>
                    <a:pt x="239" y="281"/>
                  </a:lnTo>
                  <a:lnTo>
                    <a:pt x="241" y="284"/>
                  </a:lnTo>
                  <a:lnTo>
                    <a:pt x="242" y="284"/>
                  </a:lnTo>
                  <a:lnTo>
                    <a:pt x="243" y="284"/>
                  </a:lnTo>
                  <a:lnTo>
                    <a:pt x="243" y="281"/>
                  </a:lnTo>
                  <a:lnTo>
                    <a:pt x="244" y="280"/>
                  </a:lnTo>
                  <a:lnTo>
                    <a:pt x="248" y="279"/>
                  </a:lnTo>
                  <a:lnTo>
                    <a:pt x="251" y="279"/>
                  </a:lnTo>
                  <a:lnTo>
                    <a:pt x="251" y="280"/>
                  </a:lnTo>
                  <a:lnTo>
                    <a:pt x="254" y="280"/>
                  </a:lnTo>
                  <a:lnTo>
                    <a:pt x="254" y="281"/>
                  </a:lnTo>
                  <a:lnTo>
                    <a:pt x="255" y="281"/>
                  </a:lnTo>
                  <a:lnTo>
                    <a:pt x="255" y="280"/>
                  </a:lnTo>
                  <a:lnTo>
                    <a:pt x="256" y="277"/>
                  </a:lnTo>
                  <a:lnTo>
                    <a:pt x="255" y="276"/>
                  </a:lnTo>
                  <a:lnTo>
                    <a:pt x="255" y="275"/>
                  </a:lnTo>
                  <a:lnTo>
                    <a:pt x="254" y="273"/>
                  </a:lnTo>
                  <a:lnTo>
                    <a:pt x="254" y="272"/>
                  </a:lnTo>
                  <a:lnTo>
                    <a:pt x="255" y="268"/>
                  </a:lnTo>
                  <a:lnTo>
                    <a:pt x="255" y="267"/>
                  </a:lnTo>
                  <a:lnTo>
                    <a:pt x="258" y="265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64" y="262"/>
                  </a:lnTo>
                  <a:lnTo>
                    <a:pt x="268" y="264"/>
                  </a:lnTo>
                  <a:lnTo>
                    <a:pt x="268" y="265"/>
                  </a:lnTo>
                  <a:lnTo>
                    <a:pt x="272" y="265"/>
                  </a:lnTo>
                  <a:lnTo>
                    <a:pt x="273" y="262"/>
                  </a:lnTo>
                  <a:lnTo>
                    <a:pt x="271" y="258"/>
                  </a:lnTo>
                  <a:lnTo>
                    <a:pt x="269" y="252"/>
                  </a:lnTo>
                  <a:lnTo>
                    <a:pt x="267" y="247"/>
                  </a:lnTo>
                  <a:lnTo>
                    <a:pt x="267" y="243"/>
                  </a:lnTo>
                  <a:lnTo>
                    <a:pt x="264" y="241"/>
                  </a:lnTo>
                  <a:lnTo>
                    <a:pt x="262" y="239"/>
                  </a:lnTo>
                  <a:lnTo>
                    <a:pt x="256" y="241"/>
                  </a:lnTo>
                  <a:lnTo>
                    <a:pt x="256" y="239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5" y="234"/>
                  </a:lnTo>
                  <a:lnTo>
                    <a:pt x="254" y="229"/>
                  </a:lnTo>
                  <a:lnTo>
                    <a:pt x="251" y="229"/>
                  </a:lnTo>
                  <a:lnTo>
                    <a:pt x="251" y="226"/>
                  </a:lnTo>
                  <a:lnTo>
                    <a:pt x="254" y="222"/>
                  </a:lnTo>
                  <a:lnTo>
                    <a:pt x="252" y="221"/>
                  </a:lnTo>
                  <a:lnTo>
                    <a:pt x="246" y="220"/>
                  </a:lnTo>
                  <a:lnTo>
                    <a:pt x="243" y="210"/>
                  </a:lnTo>
                  <a:lnTo>
                    <a:pt x="244" y="207"/>
                  </a:lnTo>
                  <a:lnTo>
                    <a:pt x="244" y="204"/>
                  </a:lnTo>
                  <a:lnTo>
                    <a:pt x="241" y="203"/>
                  </a:lnTo>
                  <a:lnTo>
                    <a:pt x="237" y="203"/>
                  </a:lnTo>
                  <a:lnTo>
                    <a:pt x="235" y="203"/>
                  </a:lnTo>
                  <a:lnTo>
                    <a:pt x="234" y="200"/>
                  </a:lnTo>
                  <a:lnTo>
                    <a:pt x="235" y="200"/>
                  </a:lnTo>
                  <a:lnTo>
                    <a:pt x="237" y="200"/>
                  </a:lnTo>
                  <a:lnTo>
                    <a:pt x="237" y="197"/>
                  </a:lnTo>
                  <a:lnTo>
                    <a:pt x="235" y="190"/>
                  </a:lnTo>
                  <a:lnTo>
                    <a:pt x="234" y="188"/>
                  </a:lnTo>
                  <a:lnTo>
                    <a:pt x="231" y="184"/>
                  </a:lnTo>
                  <a:lnTo>
                    <a:pt x="226" y="182"/>
                  </a:lnTo>
                  <a:lnTo>
                    <a:pt x="226" y="178"/>
                  </a:lnTo>
                  <a:lnTo>
                    <a:pt x="226" y="176"/>
                  </a:lnTo>
                  <a:lnTo>
                    <a:pt x="227" y="174"/>
                  </a:lnTo>
                  <a:lnTo>
                    <a:pt x="229" y="173"/>
                  </a:lnTo>
                  <a:lnTo>
                    <a:pt x="230" y="170"/>
                  </a:lnTo>
                  <a:lnTo>
                    <a:pt x="226" y="166"/>
                  </a:lnTo>
                  <a:lnTo>
                    <a:pt x="226" y="165"/>
                  </a:lnTo>
                  <a:lnTo>
                    <a:pt x="229" y="161"/>
                  </a:lnTo>
                  <a:lnTo>
                    <a:pt x="229" y="158"/>
                  </a:lnTo>
                  <a:lnTo>
                    <a:pt x="226" y="157"/>
                  </a:lnTo>
                  <a:lnTo>
                    <a:pt x="226" y="155"/>
                  </a:lnTo>
                  <a:lnTo>
                    <a:pt x="225" y="154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4" y="141"/>
                  </a:lnTo>
                  <a:lnTo>
                    <a:pt x="227" y="138"/>
                  </a:lnTo>
                  <a:lnTo>
                    <a:pt x="227" y="132"/>
                  </a:lnTo>
                  <a:lnTo>
                    <a:pt x="225" y="131"/>
                  </a:lnTo>
                  <a:lnTo>
                    <a:pt x="222" y="128"/>
                  </a:lnTo>
                  <a:lnTo>
                    <a:pt x="221" y="127"/>
                  </a:lnTo>
                  <a:lnTo>
                    <a:pt x="218" y="123"/>
                  </a:lnTo>
                  <a:lnTo>
                    <a:pt x="220" y="119"/>
                  </a:lnTo>
                  <a:lnTo>
                    <a:pt x="224" y="119"/>
                  </a:lnTo>
                  <a:lnTo>
                    <a:pt x="225" y="116"/>
                  </a:lnTo>
                  <a:lnTo>
                    <a:pt x="225" y="114"/>
                  </a:lnTo>
                  <a:lnTo>
                    <a:pt x="226" y="111"/>
                  </a:lnTo>
                  <a:lnTo>
                    <a:pt x="221" y="110"/>
                  </a:lnTo>
                  <a:lnTo>
                    <a:pt x="218" y="106"/>
                  </a:lnTo>
                  <a:lnTo>
                    <a:pt x="217" y="102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1"/>
                  </a:lnTo>
                  <a:lnTo>
                    <a:pt x="221" y="98"/>
                  </a:lnTo>
                  <a:lnTo>
                    <a:pt x="222" y="97"/>
                  </a:lnTo>
                  <a:lnTo>
                    <a:pt x="227" y="95"/>
                  </a:lnTo>
                  <a:lnTo>
                    <a:pt x="231" y="93"/>
                  </a:lnTo>
                  <a:lnTo>
                    <a:pt x="233" y="93"/>
                  </a:lnTo>
                  <a:lnTo>
                    <a:pt x="237" y="95"/>
                  </a:lnTo>
                  <a:lnTo>
                    <a:pt x="239" y="95"/>
                  </a:lnTo>
                  <a:lnTo>
                    <a:pt x="244" y="95"/>
                  </a:lnTo>
                  <a:lnTo>
                    <a:pt x="252" y="97"/>
                  </a:lnTo>
                  <a:lnTo>
                    <a:pt x="252" y="95"/>
                  </a:lnTo>
                  <a:lnTo>
                    <a:pt x="254" y="94"/>
                  </a:lnTo>
                  <a:lnTo>
                    <a:pt x="256" y="91"/>
                  </a:lnTo>
                  <a:lnTo>
                    <a:pt x="258" y="89"/>
                  </a:lnTo>
                  <a:lnTo>
                    <a:pt x="260" y="90"/>
                  </a:lnTo>
                  <a:lnTo>
                    <a:pt x="263" y="91"/>
                  </a:lnTo>
                  <a:lnTo>
                    <a:pt x="268" y="95"/>
                  </a:lnTo>
                  <a:lnTo>
                    <a:pt x="271" y="95"/>
                  </a:lnTo>
                  <a:lnTo>
                    <a:pt x="273" y="89"/>
                  </a:lnTo>
                  <a:lnTo>
                    <a:pt x="275" y="85"/>
                  </a:lnTo>
                  <a:lnTo>
                    <a:pt x="276" y="85"/>
                  </a:lnTo>
                  <a:lnTo>
                    <a:pt x="277" y="83"/>
                  </a:lnTo>
                  <a:lnTo>
                    <a:pt x="280" y="85"/>
                  </a:lnTo>
                  <a:lnTo>
                    <a:pt x="286" y="85"/>
                  </a:lnTo>
                  <a:lnTo>
                    <a:pt x="293" y="86"/>
                  </a:lnTo>
                  <a:lnTo>
                    <a:pt x="296" y="87"/>
                  </a:lnTo>
                  <a:lnTo>
                    <a:pt x="299" y="82"/>
                  </a:lnTo>
                  <a:lnTo>
                    <a:pt x="301" y="81"/>
                  </a:lnTo>
                  <a:lnTo>
                    <a:pt x="301" y="76"/>
                  </a:lnTo>
                  <a:lnTo>
                    <a:pt x="302" y="74"/>
                  </a:lnTo>
                  <a:lnTo>
                    <a:pt x="306" y="69"/>
                  </a:lnTo>
                  <a:lnTo>
                    <a:pt x="307" y="70"/>
                  </a:lnTo>
                  <a:lnTo>
                    <a:pt x="309" y="74"/>
                  </a:lnTo>
                  <a:lnTo>
                    <a:pt x="311" y="76"/>
                  </a:lnTo>
                  <a:lnTo>
                    <a:pt x="314" y="77"/>
                  </a:lnTo>
                  <a:lnTo>
                    <a:pt x="315" y="77"/>
                  </a:lnTo>
                  <a:lnTo>
                    <a:pt x="319" y="78"/>
                  </a:lnTo>
                  <a:lnTo>
                    <a:pt x="319" y="80"/>
                  </a:lnTo>
                  <a:lnTo>
                    <a:pt x="319" y="82"/>
                  </a:lnTo>
                  <a:lnTo>
                    <a:pt x="324" y="82"/>
                  </a:lnTo>
                  <a:lnTo>
                    <a:pt x="326" y="81"/>
                  </a:lnTo>
                  <a:lnTo>
                    <a:pt x="328" y="80"/>
                  </a:lnTo>
                  <a:lnTo>
                    <a:pt x="334" y="80"/>
                  </a:lnTo>
                  <a:lnTo>
                    <a:pt x="335" y="77"/>
                  </a:lnTo>
                  <a:lnTo>
                    <a:pt x="339" y="77"/>
                  </a:lnTo>
                  <a:lnTo>
                    <a:pt x="341" y="80"/>
                  </a:lnTo>
                  <a:lnTo>
                    <a:pt x="345" y="77"/>
                  </a:lnTo>
                  <a:lnTo>
                    <a:pt x="348" y="72"/>
                  </a:lnTo>
                  <a:lnTo>
                    <a:pt x="352" y="66"/>
                  </a:lnTo>
                  <a:lnTo>
                    <a:pt x="353" y="65"/>
                  </a:lnTo>
                  <a:lnTo>
                    <a:pt x="356" y="65"/>
                  </a:lnTo>
                  <a:lnTo>
                    <a:pt x="356" y="68"/>
                  </a:lnTo>
                  <a:lnTo>
                    <a:pt x="357" y="68"/>
                  </a:lnTo>
                  <a:lnTo>
                    <a:pt x="360" y="68"/>
                  </a:lnTo>
                  <a:lnTo>
                    <a:pt x="364" y="66"/>
                  </a:lnTo>
                  <a:lnTo>
                    <a:pt x="369" y="68"/>
                  </a:lnTo>
                  <a:lnTo>
                    <a:pt x="373" y="69"/>
                  </a:lnTo>
                  <a:lnTo>
                    <a:pt x="377" y="69"/>
                  </a:lnTo>
                  <a:lnTo>
                    <a:pt x="381" y="68"/>
                  </a:lnTo>
                  <a:lnTo>
                    <a:pt x="390" y="64"/>
                  </a:lnTo>
                  <a:lnTo>
                    <a:pt x="392" y="63"/>
                  </a:lnTo>
                  <a:lnTo>
                    <a:pt x="400" y="64"/>
                  </a:lnTo>
                  <a:lnTo>
                    <a:pt x="402" y="65"/>
                  </a:lnTo>
                  <a:lnTo>
                    <a:pt x="403" y="68"/>
                  </a:lnTo>
                  <a:lnTo>
                    <a:pt x="406" y="68"/>
                  </a:lnTo>
                  <a:lnTo>
                    <a:pt x="407" y="70"/>
                  </a:lnTo>
                  <a:lnTo>
                    <a:pt x="407" y="73"/>
                  </a:lnTo>
                  <a:lnTo>
                    <a:pt x="407" y="74"/>
                  </a:lnTo>
                  <a:lnTo>
                    <a:pt x="408" y="76"/>
                  </a:lnTo>
                  <a:lnTo>
                    <a:pt x="407" y="78"/>
                  </a:lnTo>
                  <a:lnTo>
                    <a:pt x="411" y="77"/>
                  </a:lnTo>
                  <a:lnTo>
                    <a:pt x="412" y="77"/>
                  </a:lnTo>
                  <a:lnTo>
                    <a:pt x="413" y="74"/>
                  </a:lnTo>
                  <a:lnTo>
                    <a:pt x="417" y="72"/>
                  </a:lnTo>
                  <a:lnTo>
                    <a:pt x="419" y="66"/>
                  </a:lnTo>
                  <a:lnTo>
                    <a:pt x="421" y="63"/>
                  </a:lnTo>
                  <a:lnTo>
                    <a:pt x="421" y="59"/>
                  </a:lnTo>
                  <a:lnTo>
                    <a:pt x="423" y="55"/>
                  </a:lnTo>
                  <a:lnTo>
                    <a:pt x="426" y="49"/>
                  </a:lnTo>
                  <a:lnTo>
                    <a:pt x="428" y="46"/>
                  </a:lnTo>
                  <a:lnTo>
                    <a:pt x="428" y="40"/>
                  </a:lnTo>
                  <a:lnTo>
                    <a:pt x="430" y="35"/>
                  </a:lnTo>
                  <a:lnTo>
                    <a:pt x="433" y="34"/>
                  </a:lnTo>
                  <a:lnTo>
                    <a:pt x="436" y="34"/>
                  </a:lnTo>
                  <a:lnTo>
                    <a:pt x="437" y="31"/>
                  </a:lnTo>
                  <a:lnTo>
                    <a:pt x="437" y="29"/>
                  </a:lnTo>
                  <a:lnTo>
                    <a:pt x="438" y="27"/>
                  </a:lnTo>
                  <a:lnTo>
                    <a:pt x="440" y="29"/>
                  </a:lnTo>
                  <a:lnTo>
                    <a:pt x="442" y="27"/>
                  </a:lnTo>
                  <a:lnTo>
                    <a:pt x="442" y="31"/>
                  </a:lnTo>
                  <a:lnTo>
                    <a:pt x="445" y="35"/>
                  </a:lnTo>
                  <a:lnTo>
                    <a:pt x="447" y="35"/>
                  </a:lnTo>
                  <a:lnTo>
                    <a:pt x="450" y="35"/>
                  </a:lnTo>
                  <a:lnTo>
                    <a:pt x="455" y="35"/>
                  </a:lnTo>
                  <a:lnTo>
                    <a:pt x="459" y="29"/>
                  </a:lnTo>
                  <a:lnTo>
                    <a:pt x="462" y="25"/>
                  </a:lnTo>
                  <a:lnTo>
                    <a:pt x="463" y="19"/>
                  </a:lnTo>
                  <a:lnTo>
                    <a:pt x="468" y="15"/>
                  </a:lnTo>
                  <a:lnTo>
                    <a:pt x="472" y="11"/>
                  </a:lnTo>
                  <a:lnTo>
                    <a:pt x="475" y="11"/>
                  </a:lnTo>
                  <a:lnTo>
                    <a:pt x="479" y="10"/>
                  </a:lnTo>
                  <a:lnTo>
                    <a:pt x="483" y="8"/>
                  </a:lnTo>
                  <a:lnTo>
                    <a:pt x="488" y="6"/>
                  </a:lnTo>
                  <a:lnTo>
                    <a:pt x="493" y="9"/>
                  </a:lnTo>
                  <a:lnTo>
                    <a:pt x="498" y="9"/>
                  </a:lnTo>
                  <a:lnTo>
                    <a:pt x="500" y="8"/>
                  </a:lnTo>
                  <a:lnTo>
                    <a:pt x="501" y="8"/>
                  </a:lnTo>
                  <a:lnTo>
                    <a:pt x="502" y="9"/>
                  </a:lnTo>
                  <a:lnTo>
                    <a:pt x="502" y="8"/>
                  </a:lnTo>
                  <a:lnTo>
                    <a:pt x="500" y="8"/>
                  </a:lnTo>
                  <a:lnTo>
                    <a:pt x="498" y="5"/>
                  </a:lnTo>
                  <a:lnTo>
                    <a:pt x="500" y="5"/>
                  </a:lnTo>
                  <a:lnTo>
                    <a:pt x="501" y="4"/>
                  </a:lnTo>
                  <a:lnTo>
                    <a:pt x="500" y="2"/>
                  </a:lnTo>
                  <a:lnTo>
                    <a:pt x="498" y="1"/>
                  </a:lnTo>
                  <a:lnTo>
                    <a:pt x="497" y="2"/>
                  </a:lnTo>
                  <a:lnTo>
                    <a:pt x="497" y="4"/>
                  </a:lnTo>
                  <a:lnTo>
                    <a:pt x="497" y="5"/>
                  </a:lnTo>
                  <a:lnTo>
                    <a:pt x="496" y="4"/>
                  </a:lnTo>
                  <a:lnTo>
                    <a:pt x="495" y="2"/>
                  </a:lnTo>
                  <a:lnTo>
                    <a:pt x="495" y="1"/>
                  </a:lnTo>
                  <a:lnTo>
                    <a:pt x="495" y="0"/>
                  </a:lnTo>
                  <a:lnTo>
                    <a:pt x="498" y="1"/>
                  </a:lnTo>
                  <a:lnTo>
                    <a:pt x="502" y="1"/>
                  </a:lnTo>
                  <a:lnTo>
                    <a:pt x="505" y="2"/>
                  </a:lnTo>
                  <a:lnTo>
                    <a:pt x="508" y="5"/>
                  </a:lnTo>
                  <a:lnTo>
                    <a:pt x="509" y="6"/>
                  </a:lnTo>
                  <a:lnTo>
                    <a:pt x="513" y="9"/>
                  </a:lnTo>
                  <a:lnTo>
                    <a:pt x="514" y="9"/>
                  </a:lnTo>
                  <a:lnTo>
                    <a:pt x="517" y="9"/>
                  </a:lnTo>
                  <a:lnTo>
                    <a:pt x="523" y="13"/>
                  </a:lnTo>
                  <a:lnTo>
                    <a:pt x="530" y="19"/>
                  </a:lnTo>
                  <a:lnTo>
                    <a:pt x="532" y="26"/>
                  </a:lnTo>
                  <a:lnTo>
                    <a:pt x="536" y="31"/>
                  </a:lnTo>
                  <a:lnTo>
                    <a:pt x="543" y="35"/>
                  </a:lnTo>
                  <a:lnTo>
                    <a:pt x="552" y="43"/>
                  </a:lnTo>
                  <a:lnTo>
                    <a:pt x="557" y="46"/>
                  </a:lnTo>
                  <a:lnTo>
                    <a:pt x="563" y="53"/>
                  </a:lnTo>
                  <a:lnTo>
                    <a:pt x="567" y="56"/>
                  </a:lnTo>
                  <a:lnTo>
                    <a:pt x="572" y="61"/>
                  </a:lnTo>
                  <a:lnTo>
                    <a:pt x="574" y="68"/>
                  </a:lnTo>
                  <a:lnTo>
                    <a:pt x="584" y="77"/>
                  </a:lnTo>
                  <a:lnTo>
                    <a:pt x="597" y="81"/>
                  </a:lnTo>
                  <a:lnTo>
                    <a:pt x="602" y="83"/>
                  </a:lnTo>
                  <a:lnTo>
                    <a:pt x="607" y="86"/>
                  </a:lnTo>
                  <a:lnTo>
                    <a:pt x="614" y="95"/>
                  </a:lnTo>
                  <a:lnTo>
                    <a:pt x="618" y="102"/>
                  </a:lnTo>
                  <a:lnTo>
                    <a:pt x="622" y="108"/>
                  </a:lnTo>
                  <a:lnTo>
                    <a:pt x="623" y="110"/>
                  </a:lnTo>
                  <a:lnTo>
                    <a:pt x="625" y="112"/>
                  </a:lnTo>
                  <a:lnTo>
                    <a:pt x="631" y="119"/>
                  </a:lnTo>
                  <a:lnTo>
                    <a:pt x="637" y="123"/>
                  </a:lnTo>
                  <a:lnTo>
                    <a:pt x="636" y="127"/>
                  </a:lnTo>
                  <a:lnTo>
                    <a:pt x="639" y="131"/>
                  </a:lnTo>
                  <a:lnTo>
                    <a:pt x="648" y="140"/>
                  </a:lnTo>
                  <a:lnTo>
                    <a:pt x="653" y="142"/>
                  </a:lnTo>
                  <a:lnTo>
                    <a:pt x="661" y="145"/>
                  </a:lnTo>
                  <a:lnTo>
                    <a:pt x="667" y="148"/>
                  </a:lnTo>
                  <a:lnTo>
                    <a:pt x="676" y="154"/>
                  </a:lnTo>
                  <a:lnTo>
                    <a:pt x="679" y="157"/>
                  </a:lnTo>
                  <a:lnTo>
                    <a:pt x="678" y="161"/>
                  </a:lnTo>
                  <a:lnTo>
                    <a:pt x="680" y="165"/>
                  </a:lnTo>
                  <a:lnTo>
                    <a:pt x="688" y="170"/>
                  </a:lnTo>
                  <a:lnTo>
                    <a:pt x="695" y="174"/>
                  </a:lnTo>
                  <a:lnTo>
                    <a:pt x="704" y="179"/>
                  </a:lnTo>
                  <a:lnTo>
                    <a:pt x="712" y="188"/>
                  </a:lnTo>
                  <a:lnTo>
                    <a:pt x="718" y="201"/>
                  </a:lnTo>
                  <a:lnTo>
                    <a:pt x="735" y="213"/>
                  </a:lnTo>
                  <a:lnTo>
                    <a:pt x="742" y="218"/>
                  </a:lnTo>
                  <a:lnTo>
                    <a:pt x="745" y="224"/>
                  </a:lnTo>
                  <a:lnTo>
                    <a:pt x="748" y="230"/>
                  </a:lnTo>
                  <a:lnTo>
                    <a:pt x="756" y="231"/>
                  </a:lnTo>
                  <a:lnTo>
                    <a:pt x="760" y="234"/>
                  </a:lnTo>
                  <a:lnTo>
                    <a:pt x="763" y="239"/>
                  </a:lnTo>
                  <a:lnTo>
                    <a:pt x="767" y="242"/>
                  </a:lnTo>
                  <a:lnTo>
                    <a:pt x="767" y="246"/>
                  </a:lnTo>
                  <a:lnTo>
                    <a:pt x="764" y="247"/>
                  </a:lnTo>
                  <a:lnTo>
                    <a:pt x="760" y="248"/>
                  </a:lnTo>
                  <a:lnTo>
                    <a:pt x="759" y="254"/>
                  </a:lnTo>
                  <a:lnTo>
                    <a:pt x="762" y="258"/>
                  </a:lnTo>
                  <a:lnTo>
                    <a:pt x="768" y="263"/>
                  </a:lnTo>
                  <a:lnTo>
                    <a:pt x="772" y="272"/>
                  </a:lnTo>
                  <a:lnTo>
                    <a:pt x="773" y="277"/>
                  </a:lnTo>
                  <a:lnTo>
                    <a:pt x="773" y="284"/>
                  </a:lnTo>
                  <a:lnTo>
                    <a:pt x="773" y="286"/>
                  </a:lnTo>
                  <a:lnTo>
                    <a:pt x="777" y="290"/>
                  </a:lnTo>
                  <a:lnTo>
                    <a:pt x="784" y="290"/>
                  </a:lnTo>
                  <a:lnTo>
                    <a:pt x="785" y="293"/>
                  </a:lnTo>
                  <a:lnTo>
                    <a:pt x="788" y="299"/>
                  </a:lnTo>
                  <a:lnTo>
                    <a:pt x="788" y="306"/>
                  </a:lnTo>
                  <a:lnTo>
                    <a:pt x="789" y="311"/>
                  </a:lnTo>
                  <a:lnTo>
                    <a:pt x="792" y="315"/>
                  </a:lnTo>
                  <a:lnTo>
                    <a:pt x="796" y="320"/>
                  </a:lnTo>
                  <a:lnTo>
                    <a:pt x="801" y="322"/>
                  </a:lnTo>
                  <a:lnTo>
                    <a:pt x="802" y="323"/>
                  </a:lnTo>
                  <a:lnTo>
                    <a:pt x="803" y="323"/>
                  </a:lnTo>
                  <a:lnTo>
                    <a:pt x="807" y="320"/>
                  </a:lnTo>
                  <a:lnTo>
                    <a:pt x="810" y="320"/>
                  </a:lnTo>
                  <a:lnTo>
                    <a:pt x="814" y="322"/>
                  </a:lnTo>
                  <a:lnTo>
                    <a:pt x="815" y="322"/>
                  </a:lnTo>
                  <a:lnTo>
                    <a:pt x="818" y="322"/>
                  </a:lnTo>
                  <a:lnTo>
                    <a:pt x="823" y="322"/>
                  </a:lnTo>
                  <a:lnTo>
                    <a:pt x="828" y="320"/>
                  </a:lnTo>
                  <a:lnTo>
                    <a:pt x="836" y="320"/>
                  </a:lnTo>
                  <a:lnTo>
                    <a:pt x="843" y="322"/>
                  </a:lnTo>
                  <a:lnTo>
                    <a:pt x="844" y="323"/>
                  </a:lnTo>
                  <a:lnTo>
                    <a:pt x="847" y="324"/>
                  </a:lnTo>
                  <a:lnTo>
                    <a:pt x="848" y="324"/>
                  </a:lnTo>
                  <a:lnTo>
                    <a:pt x="853" y="327"/>
                  </a:lnTo>
                  <a:lnTo>
                    <a:pt x="858" y="324"/>
                  </a:lnTo>
                  <a:lnTo>
                    <a:pt x="864" y="327"/>
                  </a:lnTo>
                  <a:lnTo>
                    <a:pt x="866" y="328"/>
                  </a:lnTo>
                  <a:lnTo>
                    <a:pt x="872" y="326"/>
                  </a:lnTo>
                  <a:lnTo>
                    <a:pt x="874" y="327"/>
                  </a:lnTo>
                  <a:lnTo>
                    <a:pt x="879" y="328"/>
                  </a:lnTo>
                  <a:lnTo>
                    <a:pt x="885" y="332"/>
                  </a:lnTo>
                  <a:lnTo>
                    <a:pt x="889" y="335"/>
                  </a:lnTo>
                  <a:lnTo>
                    <a:pt x="894" y="335"/>
                  </a:lnTo>
                  <a:lnTo>
                    <a:pt x="900" y="337"/>
                  </a:lnTo>
                  <a:lnTo>
                    <a:pt x="904" y="344"/>
                  </a:lnTo>
                  <a:lnTo>
                    <a:pt x="907" y="348"/>
                  </a:lnTo>
                  <a:lnTo>
                    <a:pt x="912" y="352"/>
                  </a:lnTo>
                  <a:lnTo>
                    <a:pt x="913" y="356"/>
                  </a:lnTo>
                  <a:lnTo>
                    <a:pt x="921" y="362"/>
                  </a:lnTo>
                  <a:lnTo>
                    <a:pt x="923" y="366"/>
                  </a:lnTo>
                  <a:lnTo>
                    <a:pt x="921" y="373"/>
                  </a:lnTo>
                  <a:lnTo>
                    <a:pt x="921" y="375"/>
                  </a:lnTo>
                  <a:lnTo>
                    <a:pt x="921" y="381"/>
                  </a:lnTo>
                  <a:lnTo>
                    <a:pt x="924" y="382"/>
                  </a:lnTo>
                  <a:lnTo>
                    <a:pt x="930" y="386"/>
                  </a:lnTo>
                  <a:lnTo>
                    <a:pt x="937" y="387"/>
                  </a:lnTo>
                  <a:lnTo>
                    <a:pt x="945" y="387"/>
                  </a:lnTo>
                  <a:lnTo>
                    <a:pt x="947" y="388"/>
                  </a:lnTo>
                  <a:lnTo>
                    <a:pt x="950" y="392"/>
                  </a:lnTo>
                  <a:lnTo>
                    <a:pt x="946" y="400"/>
                  </a:lnTo>
                  <a:lnTo>
                    <a:pt x="945" y="402"/>
                  </a:lnTo>
                  <a:lnTo>
                    <a:pt x="941" y="404"/>
                  </a:lnTo>
                  <a:lnTo>
                    <a:pt x="940" y="411"/>
                  </a:lnTo>
                  <a:lnTo>
                    <a:pt x="940" y="417"/>
                  </a:lnTo>
                  <a:lnTo>
                    <a:pt x="944" y="421"/>
                  </a:lnTo>
                  <a:lnTo>
                    <a:pt x="950" y="424"/>
                  </a:lnTo>
                  <a:lnTo>
                    <a:pt x="953" y="424"/>
                  </a:lnTo>
                  <a:lnTo>
                    <a:pt x="958" y="426"/>
                  </a:lnTo>
                  <a:lnTo>
                    <a:pt x="959" y="428"/>
                  </a:lnTo>
                  <a:lnTo>
                    <a:pt x="961" y="428"/>
                  </a:lnTo>
                  <a:lnTo>
                    <a:pt x="964" y="429"/>
                  </a:lnTo>
                  <a:lnTo>
                    <a:pt x="967" y="433"/>
                  </a:lnTo>
                  <a:lnTo>
                    <a:pt x="970" y="436"/>
                  </a:lnTo>
                  <a:lnTo>
                    <a:pt x="972" y="437"/>
                  </a:lnTo>
                  <a:lnTo>
                    <a:pt x="975" y="438"/>
                  </a:lnTo>
                  <a:lnTo>
                    <a:pt x="974" y="440"/>
                  </a:lnTo>
                  <a:lnTo>
                    <a:pt x="971" y="443"/>
                  </a:lnTo>
                  <a:lnTo>
                    <a:pt x="971" y="445"/>
                  </a:lnTo>
                  <a:lnTo>
                    <a:pt x="968" y="447"/>
                  </a:lnTo>
                  <a:lnTo>
                    <a:pt x="967" y="450"/>
                  </a:lnTo>
                  <a:lnTo>
                    <a:pt x="950" y="485"/>
                  </a:lnTo>
                  <a:lnTo>
                    <a:pt x="937" y="547"/>
                  </a:lnTo>
                  <a:lnTo>
                    <a:pt x="919" y="628"/>
                  </a:lnTo>
                  <a:lnTo>
                    <a:pt x="907" y="683"/>
                  </a:lnTo>
                  <a:lnTo>
                    <a:pt x="934" y="713"/>
                  </a:lnTo>
                  <a:lnTo>
                    <a:pt x="1030" y="777"/>
                  </a:lnTo>
                  <a:lnTo>
                    <a:pt x="1044" y="785"/>
                  </a:lnTo>
                  <a:lnTo>
                    <a:pt x="1042" y="817"/>
                  </a:lnTo>
                  <a:lnTo>
                    <a:pt x="1044" y="836"/>
                  </a:lnTo>
                  <a:lnTo>
                    <a:pt x="1042" y="847"/>
                  </a:lnTo>
                  <a:lnTo>
                    <a:pt x="1052" y="851"/>
                  </a:lnTo>
                  <a:lnTo>
                    <a:pt x="1052" y="852"/>
                  </a:lnTo>
                  <a:lnTo>
                    <a:pt x="1055" y="855"/>
                  </a:lnTo>
                  <a:lnTo>
                    <a:pt x="1056" y="857"/>
                  </a:lnTo>
                  <a:lnTo>
                    <a:pt x="1059" y="858"/>
                  </a:lnTo>
                  <a:lnTo>
                    <a:pt x="1061" y="860"/>
                  </a:lnTo>
                  <a:lnTo>
                    <a:pt x="1063" y="865"/>
                  </a:lnTo>
                  <a:lnTo>
                    <a:pt x="1063" y="866"/>
                  </a:lnTo>
                  <a:lnTo>
                    <a:pt x="1065" y="875"/>
                  </a:lnTo>
                  <a:lnTo>
                    <a:pt x="1068" y="886"/>
                  </a:lnTo>
                  <a:lnTo>
                    <a:pt x="1071" y="898"/>
                  </a:lnTo>
                  <a:lnTo>
                    <a:pt x="1073" y="908"/>
                  </a:lnTo>
                  <a:lnTo>
                    <a:pt x="1076" y="919"/>
                  </a:lnTo>
                  <a:lnTo>
                    <a:pt x="1078" y="929"/>
                  </a:lnTo>
                  <a:lnTo>
                    <a:pt x="1077" y="932"/>
                  </a:lnTo>
                  <a:lnTo>
                    <a:pt x="1076" y="940"/>
                  </a:lnTo>
                  <a:lnTo>
                    <a:pt x="1072" y="950"/>
                  </a:lnTo>
                  <a:lnTo>
                    <a:pt x="1069" y="961"/>
                  </a:lnTo>
                  <a:lnTo>
                    <a:pt x="1068" y="963"/>
                  </a:lnTo>
                  <a:lnTo>
                    <a:pt x="1067" y="966"/>
                  </a:lnTo>
                  <a:lnTo>
                    <a:pt x="1064" y="968"/>
                  </a:lnTo>
                  <a:lnTo>
                    <a:pt x="1063" y="971"/>
                  </a:lnTo>
                  <a:lnTo>
                    <a:pt x="1061" y="974"/>
                  </a:lnTo>
                  <a:lnTo>
                    <a:pt x="1060" y="978"/>
                  </a:lnTo>
                  <a:lnTo>
                    <a:pt x="1061" y="981"/>
                  </a:lnTo>
                  <a:lnTo>
                    <a:pt x="1061" y="984"/>
                  </a:lnTo>
                  <a:lnTo>
                    <a:pt x="1063" y="988"/>
                  </a:lnTo>
                  <a:lnTo>
                    <a:pt x="1064" y="991"/>
                  </a:lnTo>
                  <a:lnTo>
                    <a:pt x="1065" y="993"/>
                  </a:lnTo>
                  <a:lnTo>
                    <a:pt x="1068" y="996"/>
                  </a:lnTo>
                  <a:lnTo>
                    <a:pt x="1071" y="997"/>
                  </a:lnTo>
                  <a:lnTo>
                    <a:pt x="1073" y="998"/>
                  </a:lnTo>
                  <a:lnTo>
                    <a:pt x="1077" y="1000"/>
                  </a:lnTo>
                  <a:lnTo>
                    <a:pt x="1078" y="1001"/>
                  </a:lnTo>
                  <a:lnTo>
                    <a:pt x="1080" y="1005"/>
                  </a:lnTo>
                  <a:lnTo>
                    <a:pt x="1080" y="1009"/>
                  </a:lnTo>
                  <a:lnTo>
                    <a:pt x="1081" y="1012"/>
                  </a:lnTo>
                  <a:lnTo>
                    <a:pt x="1084" y="1014"/>
                  </a:lnTo>
                  <a:lnTo>
                    <a:pt x="1085" y="1017"/>
                  </a:lnTo>
                  <a:lnTo>
                    <a:pt x="1086" y="1019"/>
                  </a:lnTo>
                  <a:lnTo>
                    <a:pt x="1086" y="1023"/>
                  </a:lnTo>
                  <a:lnTo>
                    <a:pt x="1088" y="1026"/>
                  </a:lnTo>
                  <a:lnTo>
                    <a:pt x="1088" y="1030"/>
                  </a:lnTo>
                  <a:lnTo>
                    <a:pt x="1089" y="1034"/>
                  </a:lnTo>
                  <a:lnTo>
                    <a:pt x="1090" y="1036"/>
                  </a:lnTo>
                  <a:lnTo>
                    <a:pt x="1091" y="1039"/>
                  </a:lnTo>
                  <a:lnTo>
                    <a:pt x="1095" y="1040"/>
                  </a:lnTo>
                  <a:lnTo>
                    <a:pt x="1099" y="1040"/>
                  </a:lnTo>
                  <a:lnTo>
                    <a:pt x="1102" y="1042"/>
                  </a:lnTo>
                  <a:lnTo>
                    <a:pt x="1106" y="1042"/>
                  </a:lnTo>
                  <a:lnTo>
                    <a:pt x="1110" y="1043"/>
                  </a:lnTo>
                  <a:lnTo>
                    <a:pt x="1112" y="1044"/>
                  </a:lnTo>
                  <a:lnTo>
                    <a:pt x="1115" y="1046"/>
                  </a:lnTo>
                  <a:lnTo>
                    <a:pt x="1118" y="1047"/>
                  </a:lnTo>
                  <a:lnTo>
                    <a:pt x="1120" y="1050"/>
                  </a:lnTo>
                  <a:lnTo>
                    <a:pt x="1123" y="1050"/>
                  </a:lnTo>
                  <a:lnTo>
                    <a:pt x="1123" y="1057"/>
                  </a:lnTo>
                  <a:lnTo>
                    <a:pt x="1124" y="1068"/>
                  </a:lnTo>
                  <a:lnTo>
                    <a:pt x="1126" y="1078"/>
                  </a:lnTo>
                  <a:lnTo>
                    <a:pt x="1126" y="1084"/>
                  </a:lnTo>
                  <a:lnTo>
                    <a:pt x="1107" y="1085"/>
                  </a:lnTo>
                  <a:lnTo>
                    <a:pt x="966" y="1099"/>
                  </a:lnTo>
                  <a:lnTo>
                    <a:pt x="907" y="1106"/>
                  </a:lnTo>
                  <a:lnTo>
                    <a:pt x="796" y="1132"/>
                  </a:lnTo>
                  <a:lnTo>
                    <a:pt x="712" y="1150"/>
                  </a:lnTo>
                  <a:lnTo>
                    <a:pt x="667" y="1152"/>
                  </a:lnTo>
                  <a:lnTo>
                    <a:pt x="665" y="1152"/>
                  </a:lnTo>
                  <a:lnTo>
                    <a:pt x="648" y="1152"/>
                  </a:lnTo>
                  <a:lnTo>
                    <a:pt x="513" y="1153"/>
                  </a:lnTo>
                  <a:lnTo>
                    <a:pt x="487" y="1124"/>
                  </a:lnTo>
                  <a:lnTo>
                    <a:pt x="464" y="1125"/>
                  </a:lnTo>
                  <a:lnTo>
                    <a:pt x="417" y="1135"/>
                  </a:lnTo>
                  <a:lnTo>
                    <a:pt x="409" y="1156"/>
                  </a:lnTo>
                  <a:lnTo>
                    <a:pt x="322" y="1156"/>
                  </a:lnTo>
                  <a:lnTo>
                    <a:pt x="313" y="1150"/>
                  </a:lnTo>
                  <a:lnTo>
                    <a:pt x="284" y="1137"/>
                  </a:lnTo>
                  <a:lnTo>
                    <a:pt x="280" y="1141"/>
                  </a:lnTo>
                  <a:lnTo>
                    <a:pt x="243" y="1135"/>
                  </a:lnTo>
                  <a:lnTo>
                    <a:pt x="243" y="1156"/>
                  </a:lnTo>
                  <a:lnTo>
                    <a:pt x="135" y="1157"/>
                  </a:lnTo>
                  <a:lnTo>
                    <a:pt x="133" y="1153"/>
                  </a:lnTo>
                  <a:lnTo>
                    <a:pt x="135" y="1148"/>
                  </a:lnTo>
                  <a:lnTo>
                    <a:pt x="135" y="1139"/>
                  </a:lnTo>
                  <a:lnTo>
                    <a:pt x="135" y="951"/>
                  </a:lnTo>
                  <a:lnTo>
                    <a:pt x="140" y="946"/>
                  </a:lnTo>
                  <a:lnTo>
                    <a:pt x="144" y="933"/>
                  </a:lnTo>
                  <a:lnTo>
                    <a:pt x="165" y="921"/>
                  </a:lnTo>
                  <a:lnTo>
                    <a:pt x="172" y="917"/>
                  </a:lnTo>
                  <a:lnTo>
                    <a:pt x="182" y="906"/>
                  </a:lnTo>
                  <a:lnTo>
                    <a:pt x="192" y="898"/>
                  </a:lnTo>
                  <a:lnTo>
                    <a:pt x="165" y="878"/>
                  </a:lnTo>
                  <a:lnTo>
                    <a:pt x="158" y="875"/>
                  </a:lnTo>
                  <a:lnTo>
                    <a:pt x="136" y="873"/>
                  </a:lnTo>
                  <a:lnTo>
                    <a:pt x="111" y="861"/>
                  </a:lnTo>
                  <a:lnTo>
                    <a:pt x="0" y="608"/>
                  </a:lnTo>
                  <a:lnTo>
                    <a:pt x="0" y="607"/>
                  </a:lnTo>
                  <a:lnTo>
                    <a:pt x="0" y="606"/>
                  </a:lnTo>
                  <a:lnTo>
                    <a:pt x="1" y="602"/>
                  </a:lnTo>
                  <a:lnTo>
                    <a:pt x="2" y="602"/>
                  </a:lnTo>
                  <a:lnTo>
                    <a:pt x="5" y="599"/>
                  </a:lnTo>
                  <a:lnTo>
                    <a:pt x="8" y="598"/>
                  </a:lnTo>
                  <a:lnTo>
                    <a:pt x="9" y="59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655" y="3592"/>
              <a:ext cx="344" cy="415"/>
            </a:xfrm>
            <a:custGeom>
              <a:avLst/>
              <a:gdLst>
                <a:gd name="T0" fmla="*/ 291 w 344"/>
                <a:gd name="T1" fmla="*/ 4 h 415"/>
                <a:gd name="T2" fmla="*/ 289 w 344"/>
                <a:gd name="T3" fmla="*/ 17 h 415"/>
                <a:gd name="T4" fmla="*/ 279 w 344"/>
                <a:gd name="T5" fmla="*/ 38 h 415"/>
                <a:gd name="T6" fmla="*/ 291 w 344"/>
                <a:gd name="T7" fmla="*/ 72 h 415"/>
                <a:gd name="T8" fmla="*/ 293 w 344"/>
                <a:gd name="T9" fmla="*/ 110 h 415"/>
                <a:gd name="T10" fmla="*/ 297 w 344"/>
                <a:gd name="T11" fmla="*/ 136 h 415"/>
                <a:gd name="T12" fmla="*/ 289 w 344"/>
                <a:gd name="T13" fmla="*/ 179 h 415"/>
                <a:gd name="T14" fmla="*/ 289 w 344"/>
                <a:gd name="T15" fmla="*/ 207 h 415"/>
                <a:gd name="T16" fmla="*/ 300 w 344"/>
                <a:gd name="T17" fmla="*/ 253 h 415"/>
                <a:gd name="T18" fmla="*/ 344 w 344"/>
                <a:gd name="T19" fmla="*/ 283 h 415"/>
                <a:gd name="T20" fmla="*/ 330 w 344"/>
                <a:gd name="T21" fmla="*/ 325 h 415"/>
                <a:gd name="T22" fmla="*/ 310 w 344"/>
                <a:gd name="T23" fmla="*/ 356 h 415"/>
                <a:gd name="T24" fmla="*/ 272 w 344"/>
                <a:gd name="T25" fmla="*/ 353 h 415"/>
                <a:gd name="T26" fmla="*/ 258 w 344"/>
                <a:gd name="T27" fmla="*/ 387 h 415"/>
                <a:gd name="T28" fmla="*/ 245 w 344"/>
                <a:gd name="T29" fmla="*/ 389 h 415"/>
                <a:gd name="T30" fmla="*/ 230 w 344"/>
                <a:gd name="T31" fmla="*/ 390 h 415"/>
                <a:gd name="T32" fmla="*/ 217 w 344"/>
                <a:gd name="T33" fmla="*/ 391 h 415"/>
                <a:gd name="T34" fmla="*/ 199 w 344"/>
                <a:gd name="T35" fmla="*/ 391 h 415"/>
                <a:gd name="T36" fmla="*/ 188 w 344"/>
                <a:gd name="T37" fmla="*/ 393 h 415"/>
                <a:gd name="T38" fmla="*/ 181 w 344"/>
                <a:gd name="T39" fmla="*/ 394 h 415"/>
                <a:gd name="T40" fmla="*/ 165 w 344"/>
                <a:gd name="T41" fmla="*/ 395 h 415"/>
                <a:gd name="T42" fmla="*/ 158 w 344"/>
                <a:gd name="T43" fmla="*/ 397 h 415"/>
                <a:gd name="T44" fmla="*/ 152 w 344"/>
                <a:gd name="T45" fmla="*/ 398 h 415"/>
                <a:gd name="T46" fmla="*/ 145 w 344"/>
                <a:gd name="T47" fmla="*/ 398 h 415"/>
                <a:gd name="T48" fmla="*/ 137 w 344"/>
                <a:gd name="T49" fmla="*/ 399 h 415"/>
                <a:gd name="T50" fmla="*/ 132 w 344"/>
                <a:gd name="T51" fmla="*/ 400 h 415"/>
                <a:gd name="T52" fmla="*/ 118 w 344"/>
                <a:gd name="T53" fmla="*/ 402 h 415"/>
                <a:gd name="T54" fmla="*/ 110 w 344"/>
                <a:gd name="T55" fmla="*/ 403 h 415"/>
                <a:gd name="T56" fmla="*/ 102 w 344"/>
                <a:gd name="T57" fmla="*/ 403 h 415"/>
                <a:gd name="T58" fmla="*/ 97 w 344"/>
                <a:gd name="T59" fmla="*/ 404 h 415"/>
                <a:gd name="T60" fmla="*/ 90 w 344"/>
                <a:gd name="T61" fmla="*/ 406 h 415"/>
                <a:gd name="T62" fmla="*/ 85 w 344"/>
                <a:gd name="T63" fmla="*/ 407 h 415"/>
                <a:gd name="T64" fmla="*/ 76 w 344"/>
                <a:gd name="T65" fmla="*/ 408 h 415"/>
                <a:gd name="T66" fmla="*/ 72 w 344"/>
                <a:gd name="T67" fmla="*/ 408 h 415"/>
                <a:gd name="T68" fmla="*/ 60 w 344"/>
                <a:gd name="T69" fmla="*/ 411 h 415"/>
                <a:gd name="T70" fmla="*/ 51 w 344"/>
                <a:gd name="T71" fmla="*/ 412 h 415"/>
                <a:gd name="T72" fmla="*/ 42 w 344"/>
                <a:gd name="T73" fmla="*/ 414 h 415"/>
                <a:gd name="T74" fmla="*/ 22 w 344"/>
                <a:gd name="T75" fmla="*/ 415 h 415"/>
                <a:gd name="T76" fmla="*/ 12 w 344"/>
                <a:gd name="T77" fmla="*/ 389 h 415"/>
                <a:gd name="T78" fmla="*/ 3 w 344"/>
                <a:gd name="T79" fmla="*/ 369 h 415"/>
                <a:gd name="T80" fmla="*/ 9 w 344"/>
                <a:gd name="T81" fmla="*/ 326 h 415"/>
                <a:gd name="T82" fmla="*/ 26 w 344"/>
                <a:gd name="T83" fmla="*/ 291 h 415"/>
                <a:gd name="T84" fmla="*/ 24 w 344"/>
                <a:gd name="T85" fmla="*/ 242 h 415"/>
                <a:gd name="T86" fmla="*/ 30 w 344"/>
                <a:gd name="T87" fmla="*/ 209 h 415"/>
                <a:gd name="T88" fmla="*/ 48 w 344"/>
                <a:gd name="T89" fmla="*/ 178 h 415"/>
                <a:gd name="T90" fmla="*/ 55 w 344"/>
                <a:gd name="T91" fmla="*/ 147 h 415"/>
                <a:gd name="T92" fmla="*/ 68 w 344"/>
                <a:gd name="T93" fmla="*/ 115 h 415"/>
                <a:gd name="T94" fmla="*/ 78 w 344"/>
                <a:gd name="T95" fmla="*/ 67 h 415"/>
                <a:gd name="T96" fmla="*/ 98 w 344"/>
                <a:gd name="T97" fmla="*/ 41 h 415"/>
                <a:gd name="T98" fmla="*/ 118 w 344"/>
                <a:gd name="T99" fmla="*/ 26 h 415"/>
                <a:gd name="T100" fmla="*/ 212 w 344"/>
                <a:gd name="T101" fmla="*/ 1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15">
                  <a:moveTo>
                    <a:pt x="260" y="13"/>
                  </a:moveTo>
                  <a:lnTo>
                    <a:pt x="280" y="0"/>
                  </a:lnTo>
                  <a:lnTo>
                    <a:pt x="283" y="0"/>
                  </a:lnTo>
                  <a:lnTo>
                    <a:pt x="291" y="4"/>
                  </a:lnTo>
                  <a:lnTo>
                    <a:pt x="285" y="8"/>
                  </a:lnTo>
                  <a:lnTo>
                    <a:pt x="284" y="12"/>
                  </a:lnTo>
                  <a:lnTo>
                    <a:pt x="288" y="13"/>
                  </a:lnTo>
                  <a:lnTo>
                    <a:pt x="289" y="17"/>
                  </a:lnTo>
                  <a:lnTo>
                    <a:pt x="280" y="22"/>
                  </a:lnTo>
                  <a:lnTo>
                    <a:pt x="275" y="26"/>
                  </a:lnTo>
                  <a:lnTo>
                    <a:pt x="275" y="34"/>
                  </a:lnTo>
                  <a:lnTo>
                    <a:pt x="279" y="38"/>
                  </a:lnTo>
                  <a:lnTo>
                    <a:pt x="285" y="38"/>
                  </a:lnTo>
                  <a:lnTo>
                    <a:pt x="288" y="46"/>
                  </a:lnTo>
                  <a:lnTo>
                    <a:pt x="289" y="58"/>
                  </a:lnTo>
                  <a:lnTo>
                    <a:pt x="291" y="72"/>
                  </a:lnTo>
                  <a:lnTo>
                    <a:pt x="297" y="84"/>
                  </a:lnTo>
                  <a:lnTo>
                    <a:pt x="305" y="93"/>
                  </a:lnTo>
                  <a:lnTo>
                    <a:pt x="298" y="103"/>
                  </a:lnTo>
                  <a:lnTo>
                    <a:pt x="293" y="110"/>
                  </a:lnTo>
                  <a:lnTo>
                    <a:pt x="292" y="118"/>
                  </a:lnTo>
                  <a:lnTo>
                    <a:pt x="296" y="123"/>
                  </a:lnTo>
                  <a:lnTo>
                    <a:pt x="297" y="132"/>
                  </a:lnTo>
                  <a:lnTo>
                    <a:pt x="297" y="136"/>
                  </a:lnTo>
                  <a:lnTo>
                    <a:pt x="305" y="141"/>
                  </a:lnTo>
                  <a:lnTo>
                    <a:pt x="298" y="157"/>
                  </a:lnTo>
                  <a:lnTo>
                    <a:pt x="294" y="167"/>
                  </a:lnTo>
                  <a:lnTo>
                    <a:pt x="289" y="179"/>
                  </a:lnTo>
                  <a:lnTo>
                    <a:pt x="287" y="187"/>
                  </a:lnTo>
                  <a:lnTo>
                    <a:pt x="287" y="194"/>
                  </a:lnTo>
                  <a:lnTo>
                    <a:pt x="288" y="200"/>
                  </a:lnTo>
                  <a:lnTo>
                    <a:pt x="289" y="207"/>
                  </a:lnTo>
                  <a:lnTo>
                    <a:pt x="292" y="211"/>
                  </a:lnTo>
                  <a:lnTo>
                    <a:pt x="296" y="226"/>
                  </a:lnTo>
                  <a:lnTo>
                    <a:pt x="298" y="239"/>
                  </a:lnTo>
                  <a:lnTo>
                    <a:pt x="300" y="253"/>
                  </a:lnTo>
                  <a:lnTo>
                    <a:pt x="304" y="263"/>
                  </a:lnTo>
                  <a:lnTo>
                    <a:pt x="315" y="271"/>
                  </a:lnTo>
                  <a:lnTo>
                    <a:pt x="330" y="279"/>
                  </a:lnTo>
                  <a:lnTo>
                    <a:pt x="344" y="283"/>
                  </a:lnTo>
                  <a:lnTo>
                    <a:pt x="340" y="293"/>
                  </a:lnTo>
                  <a:lnTo>
                    <a:pt x="342" y="304"/>
                  </a:lnTo>
                  <a:lnTo>
                    <a:pt x="336" y="317"/>
                  </a:lnTo>
                  <a:lnTo>
                    <a:pt x="330" y="325"/>
                  </a:lnTo>
                  <a:lnTo>
                    <a:pt x="325" y="334"/>
                  </a:lnTo>
                  <a:lnTo>
                    <a:pt x="318" y="343"/>
                  </a:lnTo>
                  <a:lnTo>
                    <a:pt x="314" y="349"/>
                  </a:lnTo>
                  <a:lnTo>
                    <a:pt x="310" y="356"/>
                  </a:lnTo>
                  <a:lnTo>
                    <a:pt x="301" y="355"/>
                  </a:lnTo>
                  <a:lnTo>
                    <a:pt x="292" y="355"/>
                  </a:lnTo>
                  <a:lnTo>
                    <a:pt x="284" y="355"/>
                  </a:lnTo>
                  <a:lnTo>
                    <a:pt x="272" y="353"/>
                  </a:lnTo>
                  <a:lnTo>
                    <a:pt x="262" y="351"/>
                  </a:lnTo>
                  <a:lnTo>
                    <a:pt x="260" y="359"/>
                  </a:lnTo>
                  <a:lnTo>
                    <a:pt x="259" y="368"/>
                  </a:lnTo>
                  <a:lnTo>
                    <a:pt x="258" y="387"/>
                  </a:lnTo>
                  <a:lnTo>
                    <a:pt x="250" y="387"/>
                  </a:lnTo>
                  <a:lnTo>
                    <a:pt x="250" y="389"/>
                  </a:lnTo>
                  <a:lnTo>
                    <a:pt x="245" y="389"/>
                  </a:lnTo>
                  <a:lnTo>
                    <a:pt x="245" y="389"/>
                  </a:lnTo>
                  <a:lnTo>
                    <a:pt x="237" y="389"/>
                  </a:lnTo>
                  <a:lnTo>
                    <a:pt x="236" y="389"/>
                  </a:lnTo>
                  <a:lnTo>
                    <a:pt x="230" y="389"/>
                  </a:lnTo>
                  <a:lnTo>
                    <a:pt x="230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17" y="390"/>
                  </a:lnTo>
                  <a:lnTo>
                    <a:pt x="217" y="391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00" y="391"/>
                  </a:lnTo>
                  <a:lnTo>
                    <a:pt x="199" y="391"/>
                  </a:lnTo>
                  <a:lnTo>
                    <a:pt x="194" y="391"/>
                  </a:lnTo>
                  <a:lnTo>
                    <a:pt x="194" y="393"/>
                  </a:lnTo>
                  <a:lnTo>
                    <a:pt x="190" y="393"/>
                  </a:lnTo>
                  <a:lnTo>
                    <a:pt x="188" y="393"/>
                  </a:lnTo>
                  <a:lnTo>
                    <a:pt x="186" y="393"/>
                  </a:lnTo>
                  <a:lnTo>
                    <a:pt x="186" y="394"/>
                  </a:lnTo>
                  <a:lnTo>
                    <a:pt x="182" y="394"/>
                  </a:lnTo>
                  <a:lnTo>
                    <a:pt x="181" y="394"/>
                  </a:lnTo>
                  <a:lnTo>
                    <a:pt x="174" y="394"/>
                  </a:lnTo>
                  <a:lnTo>
                    <a:pt x="174" y="395"/>
                  </a:lnTo>
                  <a:lnTo>
                    <a:pt x="166" y="395"/>
                  </a:lnTo>
                  <a:lnTo>
                    <a:pt x="165" y="395"/>
                  </a:lnTo>
                  <a:lnTo>
                    <a:pt x="164" y="395"/>
                  </a:lnTo>
                  <a:lnTo>
                    <a:pt x="162" y="397"/>
                  </a:lnTo>
                  <a:lnTo>
                    <a:pt x="160" y="397"/>
                  </a:lnTo>
                  <a:lnTo>
                    <a:pt x="158" y="397"/>
                  </a:lnTo>
                  <a:lnTo>
                    <a:pt x="156" y="397"/>
                  </a:lnTo>
                  <a:lnTo>
                    <a:pt x="156" y="397"/>
                  </a:lnTo>
                  <a:lnTo>
                    <a:pt x="152" y="397"/>
                  </a:lnTo>
                  <a:lnTo>
                    <a:pt x="152" y="398"/>
                  </a:lnTo>
                  <a:lnTo>
                    <a:pt x="149" y="398"/>
                  </a:lnTo>
                  <a:lnTo>
                    <a:pt x="149" y="398"/>
                  </a:lnTo>
                  <a:lnTo>
                    <a:pt x="147" y="398"/>
                  </a:lnTo>
                  <a:lnTo>
                    <a:pt x="145" y="398"/>
                  </a:lnTo>
                  <a:lnTo>
                    <a:pt x="143" y="398"/>
                  </a:lnTo>
                  <a:lnTo>
                    <a:pt x="143" y="399"/>
                  </a:lnTo>
                  <a:lnTo>
                    <a:pt x="137" y="399"/>
                  </a:lnTo>
                  <a:lnTo>
                    <a:pt x="137" y="399"/>
                  </a:lnTo>
                  <a:lnTo>
                    <a:pt x="135" y="399"/>
                  </a:lnTo>
                  <a:lnTo>
                    <a:pt x="135" y="400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26" y="400"/>
                  </a:lnTo>
                  <a:lnTo>
                    <a:pt x="126" y="400"/>
                  </a:lnTo>
                  <a:lnTo>
                    <a:pt x="118" y="400"/>
                  </a:lnTo>
                  <a:lnTo>
                    <a:pt x="118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1" y="402"/>
                  </a:lnTo>
                  <a:lnTo>
                    <a:pt x="110" y="403"/>
                  </a:lnTo>
                  <a:lnTo>
                    <a:pt x="107" y="403"/>
                  </a:lnTo>
                  <a:lnTo>
                    <a:pt x="107" y="403"/>
                  </a:lnTo>
                  <a:lnTo>
                    <a:pt x="103" y="403"/>
                  </a:lnTo>
                  <a:lnTo>
                    <a:pt x="102" y="403"/>
                  </a:lnTo>
                  <a:lnTo>
                    <a:pt x="99" y="403"/>
                  </a:lnTo>
                  <a:lnTo>
                    <a:pt x="99" y="404"/>
                  </a:lnTo>
                  <a:lnTo>
                    <a:pt x="97" y="404"/>
                  </a:lnTo>
                  <a:lnTo>
                    <a:pt x="97" y="404"/>
                  </a:lnTo>
                  <a:lnTo>
                    <a:pt x="94" y="404"/>
                  </a:lnTo>
                  <a:lnTo>
                    <a:pt x="94" y="406"/>
                  </a:lnTo>
                  <a:lnTo>
                    <a:pt x="92" y="406"/>
                  </a:lnTo>
                  <a:lnTo>
                    <a:pt x="90" y="406"/>
                  </a:lnTo>
                  <a:lnTo>
                    <a:pt x="88" y="406"/>
                  </a:lnTo>
                  <a:lnTo>
                    <a:pt x="88" y="406"/>
                  </a:lnTo>
                  <a:lnTo>
                    <a:pt x="85" y="406"/>
                  </a:lnTo>
                  <a:lnTo>
                    <a:pt x="85" y="407"/>
                  </a:lnTo>
                  <a:lnTo>
                    <a:pt x="82" y="407"/>
                  </a:lnTo>
                  <a:lnTo>
                    <a:pt x="82" y="407"/>
                  </a:lnTo>
                  <a:lnTo>
                    <a:pt x="77" y="407"/>
                  </a:lnTo>
                  <a:lnTo>
                    <a:pt x="76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69" y="408"/>
                  </a:lnTo>
                  <a:lnTo>
                    <a:pt x="67" y="410"/>
                  </a:lnTo>
                  <a:lnTo>
                    <a:pt x="60" y="410"/>
                  </a:lnTo>
                  <a:lnTo>
                    <a:pt x="60" y="411"/>
                  </a:lnTo>
                  <a:lnTo>
                    <a:pt x="55" y="411"/>
                  </a:lnTo>
                  <a:lnTo>
                    <a:pt x="54" y="412"/>
                  </a:lnTo>
                  <a:lnTo>
                    <a:pt x="52" y="412"/>
                  </a:lnTo>
                  <a:lnTo>
                    <a:pt x="51" y="412"/>
                  </a:lnTo>
                  <a:lnTo>
                    <a:pt x="46" y="412"/>
                  </a:lnTo>
                  <a:lnTo>
                    <a:pt x="46" y="412"/>
                  </a:lnTo>
                  <a:lnTo>
                    <a:pt x="43" y="412"/>
                  </a:lnTo>
                  <a:lnTo>
                    <a:pt x="42" y="414"/>
                  </a:lnTo>
                  <a:lnTo>
                    <a:pt x="37" y="414"/>
                  </a:lnTo>
                  <a:lnTo>
                    <a:pt x="37" y="414"/>
                  </a:lnTo>
                  <a:lnTo>
                    <a:pt x="25" y="415"/>
                  </a:lnTo>
                  <a:lnTo>
                    <a:pt x="22" y="415"/>
                  </a:lnTo>
                  <a:lnTo>
                    <a:pt x="18" y="403"/>
                  </a:lnTo>
                  <a:lnTo>
                    <a:pt x="16" y="402"/>
                  </a:lnTo>
                  <a:lnTo>
                    <a:pt x="10" y="394"/>
                  </a:lnTo>
                  <a:lnTo>
                    <a:pt x="12" y="389"/>
                  </a:lnTo>
                  <a:lnTo>
                    <a:pt x="13" y="383"/>
                  </a:lnTo>
                  <a:lnTo>
                    <a:pt x="12" y="381"/>
                  </a:lnTo>
                  <a:lnTo>
                    <a:pt x="8" y="374"/>
                  </a:lnTo>
                  <a:lnTo>
                    <a:pt x="3" y="369"/>
                  </a:lnTo>
                  <a:lnTo>
                    <a:pt x="0" y="361"/>
                  </a:lnTo>
                  <a:lnTo>
                    <a:pt x="0" y="352"/>
                  </a:lnTo>
                  <a:lnTo>
                    <a:pt x="1" y="344"/>
                  </a:lnTo>
                  <a:lnTo>
                    <a:pt x="9" y="326"/>
                  </a:lnTo>
                  <a:lnTo>
                    <a:pt x="14" y="315"/>
                  </a:lnTo>
                  <a:lnTo>
                    <a:pt x="18" y="308"/>
                  </a:lnTo>
                  <a:lnTo>
                    <a:pt x="21" y="301"/>
                  </a:lnTo>
                  <a:lnTo>
                    <a:pt x="26" y="291"/>
                  </a:lnTo>
                  <a:lnTo>
                    <a:pt x="27" y="281"/>
                  </a:lnTo>
                  <a:lnTo>
                    <a:pt x="27" y="272"/>
                  </a:lnTo>
                  <a:lnTo>
                    <a:pt x="25" y="258"/>
                  </a:lnTo>
                  <a:lnTo>
                    <a:pt x="24" y="242"/>
                  </a:lnTo>
                  <a:lnTo>
                    <a:pt x="22" y="230"/>
                  </a:lnTo>
                  <a:lnTo>
                    <a:pt x="24" y="220"/>
                  </a:lnTo>
                  <a:lnTo>
                    <a:pt x="27" y="215"/>
                  </a:lnTo>
                  <a:lnTo>
                    <a:pt x="30" y="209"/>
                  </a:lnTo>
                  <a:lnTo>
                    <a:pt x="33" y="198"/>
                  </a:lnTo>
                  <a:lnTo>
                    <a:pt x="34" y="187"/>
                  </a:lnTo>
                  <a:lnTo>
                    <a:pt x="39" y="185"/>
                  </a:lnTo>
                  <a:lnTo>
                    <a:pt x="48" y="178"/>
                  </a:lnTo>
                  <a:lnTo>
                    <a:pt x="58" y="171"/>
                  </a:lnTo>
                  <a:lnTo>
                    <a:pt x="56" y="156"/>
                  </a:lnTo>
                  <a:lnTo>
                    <a:pt x="56" y="150"/>
                  </a:lnTo>
                  <a:lnTo>
                    <a:pt x="55" y="147"/>
                  </a:lnTo>
                  <a:lnTo>
                    <a:pt x="55" y="140"/>
                  </a:lnTo>
                  <a:lnTo>
                    <a:pt x="56" y="132"/>
                  </a:lnTo>
                  <a:lnTo>
                    <a:pt x="56" y="123"/>
                  </a:lnTo>
                  <a:lnTo>
                    <a:pt x="68" y="115"/>
                  </a:lnTo>
                  <a:lnTo>
                    <a:pt x="71" y="105"/>
                  </a:lnTo>
                  <a:lnTo>
                    <a:pt x="73" y="92"/>
                  </a:lnTo>
                  <a:lnTo>
                    <a:pt x="75" y="78"/>
                  </a:lnTo>
                  <a:lnTo>
                    <a:pt x="78" y="67"/>
                  </a:lnTo>
                  <a:lnTo>
                    <a:pt x="84" y="59"/>
                  </a:lnTo>
                  <a:lnTo>
                    <a:pt x="89" y="56"/>
                  </a:lnTo>
                  <a:lnTo>
                    <a:pt x="97" y="51"/>
                  </a:lnTo>
                  <a:lnTo>
                    <a:pt x="98" y="41"/>
                  </a:lnTo>
                  <a:lnTo>
                    <a:pt x="93" y="33"/>
                  </a:lnTo>
                  <a:lnTo>
                    <a:pt x="88" y="27"/>
                  </a:lnTo>
                  <a:lnTo>
                    <a:pt x="101" y="27"/>
                  </a:lnTo>
                  <a:lnTo>
                    <a:pt x="118" y="26"/>
                  </a:lnTo>
                  <a:lnTo>
                    <a:pt x="148" y="25"/>
                  </a:lnTo>
                  <a:lnTo>
                    <a:pt x="177" y="26"/>
                  </a:lnTo>
                  <a:lnTo>
                    <a:pt x="192" y="25"/>
                  </a:lnTo>
                  <a:lnTo>
                    <a:pt x="212" y="17"/>
                  </a:lnTo>
                  <a:lnTo>
                    <a:pt x="232" y="8"/>
                  </a:lnTo>
                  <a:lnTo>
                    <a:pt x="243" y="29"/>
                  </a:lnTo>
                  <a:lnTo>
                    <a:pt x="260" y="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668" y="1333"/>
              <a:ext cx="1165" cy="1159"/>
            </a:xfrm>
            <a:custGeom>
              <a:avLst/>
              <a:gdLst>
                <a:gd name="T0" fmla="*/ 1140 w 1165"/>
                <a:gd name="T1" fmla="*/ 111 h 1159"/>
                <a:gd name="T2" fmla="*/ 1130 w 1165"/>
                <a:gd name="T3" fmla="*/ 142 h 1159"/>
                <a:gd name="T4" fmla="*/ 1102 w 1165"/>
                <a:gd name="T5" fmla="*/ 141 h 1159"/>
                <a:gd name="T6" fmla="*/ 1076 w 1165"/>
                <a:gd name="T7" fmla="*/ 125 h 1159"/>
                <a:gd name="T8" fmla="*/ 1049 w 1165"/>
                <a:gd name="T9" fmla="*/ 133 h 1159"/>
                <a:gd name="T10" fmla="*/ 1032 w 1165"/>
                <a:gd name="T11" fmla="*/ 155 h 1159"/>
                <a:gd name="T12" fmla="*/ 1007 w 1165"/>
                <a:gd name="T13" fmla="*/ 208 h 1159"/>
                <a:gd name="T14" fmla="*/ 1043 w 1165"/>
                <a:gd name="T15" fmla="*/ 280 h 1159"/>
                <a:gd name="T16" fmla="*/ 1059 w 1165"/>
                <a:gd name="T17" fmla="*/ 305 h 1159"/>
                <a:gd name="T18" fmla="*/ 1051 w 1165"/>
                <a:gd name="T19" fmla="*/ 340 h 1159"/>
                <a:gd name="T20" fmla="*/ 1025 w 1165"/>
                <a:gd name="T21" fmla="*/ 353 h 1159"/>
                <a:gd name="T22" fmla="*/ 1021 w 1165"/>
                <a:gd name="T23" fmla="*/ 386 h 1159"/>
                <a:gd name="T24" fmla="*/ 1017 w 1165"/>
                <a:gd name="T25" fmla="*/ 421 h 1159"/>
                <a:gd name="T26" fmla="*/ 999 w 1165"/>
                <a:gd name="T27" fmla="*/ 445 h 1159"/>
                <a:gd name="T28" fmla="*/ 982 w 1165"/>
                <a:gd name="T29" fmla="*/ 472 h 1159"/>
                <a:gd name="T30" fmla="*/ 962 w 1165"/>
                <a:gd name="T31" fmla="*/ 494 h 1159"/>
                <a:gd name="T32" fmla="*/ 932 w 1165"/>
                <a:gd name="T33" fmla="*/ 487 h 1159"/>
                <a:gd name="T34" fmla="*/ 856 w 1165"/>
                <a:gd name="T35" fmla="*/ 511 h 1159"/>
                <a:gd name="T36" fmla="*/ 842 w 1165"/>
                <a:gd name="T37" fmla="*/ 540 h 1159"/>
                <a:gd name="T38" fmla="*/ 852 w 1165"/>
                <a:gd name="T39" fmla="*/ 572 h 1159"/>
                <a:gd name="T40" fmla="*/ 843 w 1165"/>
                <a:gd name="T41" fmla="*/ 612 h 1159"/>
                <a:gd name="T42" fmla="*/ 808 w 1165"/>
                <a:gd name="T43" fmla="*/ 616 h 1159"/>
                <a:gd name="T44" fmla="*/ 797 w 1165"/>
                <a:gd name="T45" fmla="*/ 645 h 1159"/>
                <a:gd name="T46" fmla="*/ 742 w 1165"/>
                <a:gd name="T47" fmla="*/ 710 h 1159"/>
                <a:gd name="T48" fmla="*/ 732 w 1165"/>
                <a:gd name="T49" fmla="*/ 764 h 1159"/>
                <a:gd name="T50" fmla="*/ 741 w 1165"/>
                <a:gd name="T51" fmla="*/ 795 h 1159"/>
                <a:gd name="T52" fmla="*/ 742 w 1165"/>
                <a:gd name="T53" fmla="*/ 833 h 1159"/>
                <a:gd name="T54" fmla="*/ 728 w 1165"/>
                <a:gd name="T55" fmla="*/ 860 h 1159"/>
                <a:gd name="T56" fmla="*/ 719 w 1165"/>
                <a:gd name="T57" fmla="*/ 894 h 1159"/>
                <a:gd name="T58" fmla="*/ 708 w 1165"/>
                <a:gd name="T59" fmla="*/ 926 h 1159"/>
                <a:gd name="T60" fmla="*/ 696 w 1165"/>
                <a:gd name="T61" fmla="*/ 958 h 1159"/>
                <a:gd name="T62" fmla="*/ 613 w 1165"/>
                <a:gd name="T63" fmla="*/ 964 h 1159"/>
                <a:gd name="T64" fmla="*/ 563 w 1165"/>
                <a:gd name="T65" fmla="*/ 980 h 1159"/>
                <a:gd name="T66" fmla="*/ 528 w 1165"/>
                <a:gd name="T67" fmla="*/ 975 h 1159"/>
                <a:gd name="T68" fmla="*/ 508 w 1165"/>
                <a:gd name="T69" fmla="*/ 989 h 1159"/>
                <a:gd name="T70" fmla="*/ 508 w 1165"/>
                <a:gd name="T71" fmla="*/ 1015 h 1159"/>
                <a:gd name="T72" fmla="*/ 503 w 1165"/>
                <a:gd name="T73" fmla="*/ 1045 h 1159"/>
                <a:gd name="T74" fmla="*/ 496 w 1165"/>
                <a:gd name="T75" fmla="*/ 1070 h 1159"/>
                <a:gd name="T76" fmla="*/ 495 w 1165"/>
                <a:gd name="T77" fmla="*/ 1095 h 1159"/>
                <a:gd name="T78" fmla="*/ 497 w 1165"/>
                <a:gd name="T79" fmla="*/ 1129 h 1159"/>
                <a:gd name="T80" fmla="*/ 478 w 1165"/>
                <a:gd name="T81" fmla="*/ 1149 h 1159"/>
                <a:gd name="T82" fmla="*/ 158 w 1165"/>
                <a:gd name="T83" fmla="*/ 1106 h 1159"/>
                <a:gd name="T84" fmla="*/ 152 w 1165"/>
                <a:gd name="T85" fmla="*/ 1062 h 1159"/>
                <a:gd name="T86" fmla="*/ 161 w 1165"/>
                <a:gd name="T87" fmla="*/ 1021 h 1159"/>
                <a:gd name="T88" fmla="*/ 135 w 1165"/>
                <a:gd name="T89" fmla="*/ 968 h 1159"/>
                <a:gd name="T90" fmla="*/ 50 w 1165"/>
                <a:gd name="T91" fmla="*/ 959 h 1159"/>
                <a:gd name="T92" fmla="*/ 11 w 1165"/>
                <a:gd name="T93" fmla="*/ 932 h 1159"/>
                <a:gd name="T94" fmla="*/ 5 w 1165"/>
                <a:gd name="T95" fmla="*/ 873 h 1159"/>
                <a:gd name="T96" fmla="*/ 42 w 1165"/>
                <a:gd name="T97" fmla="*/ 792 h 1159"/>
                <a:gd name="T98" fmla="*/ 119 w 1165"/>
                <a:gd name="T99" fmla="*/ 587 h 1159"/>
                <a:gd name="T100" fmla="*/ 90 w 1165"/>
                <a:gd name="T101" fmla="*/ 574 h 1159"/>
                <a:gd name="T102" fmla="*/ 68 w 1165"/>
                <a:gd name="T103" fmla="*/ 514 h 1159"/>
                <a:gd name="T104" fmla="*/ 73 w 1165"/>
                <a:gd name="T105" fmla="*/ 425 h 1159"/>
                <a:gd name="T106" fmla="*/ 123 w 1165"/>
                <a:gd name="T107" fmla="*/ 352 h 1159"/>
                <a:gd name="T108" fmla="*/ 168 w 1165"/>
                <a:gd name="T109" fmla="*/ 227 h 1159"/>
                <a:gd name="T110" fmla="*/ 280 w 1165"/>
                <a:gd name="T111" fmla="*/ 72 h 1159"/>
                <a:gd name="T112" fmla="*/ 550 w 1165"/>
                <a:gd name="T113" fmla="*/ 69 h 1159"/>
                <a:gd name="T114" fmla="*/ 1163 w 1165"/>
                <a:gd name="T115" fmla="*/ 5 h 1159"/>
                <a:gd name="T116" fmla="*/ 1152 w 1165"/>
                <a:gd name="T117" fmla="*/ 5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5" h="1159">
                  <a:moveTo>
                    <a:pt x="1140" y="83"/>
                  </a:moveTo>
                  <a:lnTo>
                    <a:pt x="1139" y="86"/>
                  </a:lnTo>
                  <a:lnTo>
                    <a:pt x="1139" y="90"/>
                  </a:lnTo>
                  <a:lnTo>
                    <a:pt x="1138" y="90"/>
                  </a:lnTo>
                  <a:lnTo>
                    <a:pt x="1138" y="93"/>
                  </a:lnTo>
                  <a:lnTo>
                    <a:pt x="1138" y="98"/>
                  </a:lnTo>
                  <a:lnTo>
                    <a:pt x="1138" y="102"/>
                  </a:lnTo>
                  <a:lnTo>
                    <a:pt x="1139" y="104"/>
                  </a:lnTo>
                  <a:lnTo>
                    <a:pt x="1139" y="108"/>
                  </a:lnTo>
                  <a:lnTo>
                    <a:pt x="1140" y="111"/>
                  </a:lnTo>
                  <a:lnTo>
                    <a:pt x="1140" y="115"/>
                  </a:lnTo>
                  <a:lnTo>
                    <a:pt x="1140" y="119"/>
                  </a:lnTo>
                  <a:lnTo>
                    <a:pt x="1139" y="121"/>
                  </a:lnTo>
                  <a:lnTo>
                    <a:pt x="1138" y="124"/>
                  </a:lnTo>
                  <a:lnTo>
                    <a:pt x="1136" y="128"/>
                  </a:lnTo>
                  <a:lnTo>
                    <a:pt x="1135" y="130"/>
                  </a:lnTo>
                  <a:lnTo>
                    <a:pt x="1134" y="133"/>
                  </a:lnTo>
                  <a:lnTo>
                    <a:pt x="1132" y="137"/>
                  </a:lnTo>
                  <a:lnTo>
                    <a:pt x="1131" y="140"/>
                  </a:lnTo>
                  <a:lnTo>
                    <a:pt x="1130" y="142"/>
                  </a:lnTo>
                  <a:lnTo>
                    <a:pt x="1128" y="146"/>
                  </a:lnTo>
                  <a:lnTo>
                    <a:pt x="1127" y="149"/>
                  </a:lnTo>
                  <a:lnTo>
                    <a:pt x="1125" y="150"/>
                  </a:lnTo>
                  <a:lnTo>
                    <a:pt x="1122" y="149"/>
                  </a:lnTo>
                  <a:lnTo>
                    <a:pt x="1118" y="147"/>
                  </a:lnTo>
                  <a:lnTo>
                    <a:pt x="1115" y="146"/>
                  </a:lnTo>
                  <a:lnTo>
                    <a:pt x="1111" y="146"/>
                  </a:lnTo>
                  <a:lnTo>
                    <a:pt x="1109" y="144"/>
                  </a:lnTo>
                  <a:lnTo>
                    <a:pt x="1106" y="142"/>
                  </a:lnTo>
                  <a:lnTo>
                    <a:pt x="1102" y="141"/>
                  </a:lnTo>
                  <a:lnTo>
                    <a:pt x="1100" y="140"/>
                  </a:lnTo>
                  <a:lnTo>
                    <a:pt x="1097" y="138"/>
                  </a:lnTo>
                  <a:lnTo>
                    <a:pt x="1094" y="137"/>
                  </a:lnTo>
                  <a:lnTo>
                    <a:pt x="1092" y="134"/>
                  </a:lnTo>
                  <a:lnTo>
                    <a:pt x="1089" y="133"/>
                  </a:lnTo>
                  <a:lnTo>
                    <a:pt x="1087" y="132"/>
                  </a:lnTo>
                  <a:lnTo>
                    <a:pt x="1084" y="129"/>
                  </a:lnTo>
                  <a:lnTo>
                    <a:pt x="1081" y="128"/>
                  </a:lnTo>
                  <a:lnTo>
                    <a:pt x="1079" y="127"/>
                  </a:lnTo>
                  <a:lnTo>
                    <a:pt x="1076" y="125"/>
                  </a:lnTo>
                  <a:lnTo>
                    <a:pt x="1073" y="123"/>
                  </a:lnTo>
                  <a:lnTo>
                    <a:pt x="1070" y="121"/>
                  </a:lnTo>
                  <a:lnTo>
                    <a:pt x="1067" y="121"/>
                  </a:lnTo>
                  <a:lnTo>
                    <a:pt x="1063" y="121"/>
                  </a:lnTo>
                  <a:lnTo>
                    <a:pt x="1059" y="123"/>
                  </a:lnTo>
                  <a:lnTo>
                    <a:pt x="1058" y="125"/>
                  </a:lnTo>
                  <a:lnTo>
                    <a:pt x="1055" y="127"/>
                  </a:lnTo>
                  <a:lnTo>
                    <a:pt x="1053" y="129"/>
                  </a:lnTo>
                  <a:lnTo>
                    <a:pt x="1051" y="132"/>
                  </a:lnTo>
                  <a:lnTo>
                    <a:pt x="1049" y="133"/>
                  </a:lnTo>
                  <a:lnTo>
                    <a:pt x="1046" y="136"/>
                  </a:lnTo>
                  <a:lnTo>
                    <a:pt x="1043" y="137"/>
                  </a:lnTo>
                  <a:lnTo>
                    <a:pt x="1041" y="138"/>
                  </a:lnTo>
                  <a:lnTo>
                    <a:pt x="1038" y="140"/>
                  </a:lnTo>
                  <a:lnTo>
                    <a:pt x="1036" y="141"/>
                  </a:lnTo>
                  <a:lnTo>
                    <a:pt x="1033" y="142"/>
                  </a:lnTo>
                  <a:lnTo>
                    <a:pt x="1030" y="145"/>
                  </a:lnTo>
                  <a:lnTo>
                    <a:pt x="1030" y="149"/>
                  </a:lnTo>
                  <a:lnTo>
                    <a:pt x="1030" y="151"/>
                  </a:lnTo>
                  <a:lnTo>
                    <a:pt x="1032" y="155"/>
                  </a:lnTo>
                  <a:lnTo>
                    <a:pt x="1032" y="159"/>
                  </a:lnTo>
                  <a:lnTo>
                    <a:pt x="1032" y="163"/>
                  </a:lnTo>
                  <a:lnTo>
                    <a:pt x="1030" y="167"/>
                  </a:lnTo>
                  <a:lnTo>
                    <a:pt x="1029" y="170"/>
                  </a:lnTo>
                  <a:lnTo>
                    <a:pt x="1026" y="171"/>
                  </a:lnTo>
                  <a:lnTo>
                    <a:pt x="1024" y="172"/>
                  </a:lnTo>
                  <a:lnTo>
                    <a:pt x="1021" y="176"/>
                  </a:lnTo>
                  <a:lnTo>
                    <a:pt x="1016" y="187"/>
                  </a:lnTo>
                  <a:lnTo>
                    <a:pt x="1012" y="197"/>
                  </a:lnTo>
                  <a:lnTo>
                    <a:pt x="1007" y="208"/>
                  </a:lnTo>
                  <a:lnTo>
                    <a:pt x="1001" y="218"/>
                  </a:lnTo>
                  <a:lnTo>
                    <a:pt x="996" y="229"/>
                  </a:lnTo>
                  <a:lnTo>
                    <a:pt x="999" y="231"/>
                  </a:lnTo>
                  <a:lnTo>
                    <a:pt x="1008" y="243"/>
                  </a:lnTo>
                  <a:lnTo>
                    <a:pt x="1017" y="254"/>
                  </a:lnTo>
                  <a:lnTo>
                    <a:pt x="1026" y="264"/>
                  </a:lnTo>
                  <a:lnTo>
                    <a:pt x="1034" y="276"/>
                  </a:lnTo>
                  <a:lnTo>
                    <a:pt x="1037" y="277"/>
                  </a:lnTo>
                  <a:lnTo>
                    <a:pt x="1039" y="278"/>
                  </a:lnTo>
                  <a:lnTo>
                    <a:pt x="1043" y="280"/>
                  </a:lnTo>
                  <a:lnTo>
                    <a:pt x="1046" y="281"/>
                  </a:lnTo>
                  <a:lnTo>
                    <a:pt x="1049" y="282"/>
                  </a:lnTo>
                  <a:lnTo>
                    <a:pt x="1051" y="284"/>
                  </a:lnTo>
                  <a:lnTo>
                    <a:pt x="1055" y="285"/>
                  </a:lnTo>
                  <a:lnTo>
                    <a:pt x="1058" y="288"/>
                  </a:lnTo>
                  <a:lnTo>
                    <a:pt x="1059" y="290"/>
                  </a:lnTo>
                  <a:lnTo>
                    <a:pt x="1059" y="293"/>
                  </a:lnTo>
                  <a:lnTo>
                    <a:pt x="1059" y="297"/>
                  </a:lnTo>
                  <a:lnTo>
                    <a:pt x="1060" y="301"/>
                  </a:lnTo>
                  <a:lnTo>
                    <a:pt x="1059" y="305"/>
                  </a:lnTo>
                  <a:lnTo>
                    <a:pt x="1059" y="309"/>
                  </a:lnTo>
                  <a:lnTo>
                    <a:pt x="1059" y="312"/>
                  </a:lnTo>
                  <a:lnTo>
                    <a:pt x="1058" y="316"/>
                  </a:lnTo>
                  <a:lnTo>
                    <a:pt x="1058" y="320"/>
                  </a:lnTo>
                  <a:lnTo>
                    <a:pt x="1056" y="324"/>
                  </a:lnTo>
                  <a:lnTo>
                    <a:pt x="1056" y="328"/>
                  </a:lnTo>
                  <a:lnTo>
                    <a:pt x="1055" y="331"/>
                  </a:lnTo>
                  <a:lnTo>
                    <a:pt x="1054" y="335"/>
                  </a:lnTo>
                  <a:lnTo>
                    <a:pt x="1053" y="337"/>
                  </a:lnTo>
                  <a:lnTo>
                    <a:pt x="1051" y="340"/>
                  </a:lnTo>
                  <a:lnTo>
                    <a:pt x="1049" y="343"/>
                  </a:lnTo>
                  <a:lnTo>
                    <a:pt x="1045" y="343"/>
                  </a:lnTo>
                  <a:lnTo>
                    <a:pt x="1041" y="343"/>
                  </a:lnTo>
                  <a:lnTo>
                    <a:pt x="1037" y="343"/>
                  </a:lnTo>
                  <a:lnTo>
                    <a:pt x="1034" y="344"/>
                  </a:lnTo>
                  <a:lnTo>
                    <a:pt x="1033" y="345"/>
                  </a:lnTo>
                  <a:lnTo>
                    <a:pt x="1032" y="345"/>
                  </a:lnTo>
                  <a:lnTo>
                    <a:pt x="1029" y="348"/>
                  </a:lnTo>
                  <a:lnTo>
                    <a:pt x="1026" y="350"/>
                  </a:lnTo>
                  <a:lnTo>
                    <a:pt x="1025" y="353"/>
                  </a:lnTo>
                  <a:lnTo>
                    <a:pt x="1025" y="354"/>
                  </a:lnTo>
                  <a:lnTo>
                    <a:pt x="1024" y="354"/>
                  </a:lnTo>
                  <a:lnTo>
                    <a:pt x="1022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1" y="370"/>
                  </a:lnTo>
                  <a:lnTo>
                    <a:pt x="1021" y="374"/>
                  </a:lnTo>
                  <a:lnTo>
                    <a:pt x="1022" y="378"/>
                  </a:lnTo>
                  <a:lnTo>
                    <a:pt x="1021" y="382"/>
                  </a:lnTo>
                  <a:lnTo>
                    <a:pt x="1021" y="386"/>
                  </a:lnTo>
                  <a:lnTo>
                    <a:pt x="1021" y="390"/>
                  </a:lnTo>
                  <a:lnTo>
                    <a:pt x="1021" y="394"/>
                  </a:lnTo>
                  <a:lnTo>
                    <a:pt x="1020" y="398"/>
                  </a:lnTo>
                  <a:lnTo>
                    <a:pt x="1020" y="399"/>
                  </a:lnTo>
                  <a:lnTo>
                    <a:pt x="1020" y="401"/>
                  </a:lnTo>
                  <a:lnTo>
                    <a:pt x="1020" y="407"/>
                  </a:lnTo>
                  <a:lnTo>
                    <a:pt x="1020" y="411"/>
                  </a:lnTo>
                  <a:lnTo>
                    <a:pt x="1019" y="415"/>
                  </a:lnTo>
                  <a:lnTo>
                    <a:pt x="1019" y="417"/>
                  </a:lnTo>
                  <a:lnTo>
                    <a:pt x="1017" y="421"/>
                  </a:lnTo>
                  <a:lnTo>
                    <a:pt x="1016" y="424"/>
                  </a:lnTo>
                  <a:lnTo>
                    <a:pt x="1015" y="428"/>
                  </a:lnTo>
                  <a:lnTo>
                    <a:pt x="1013" y="430"/>
                  </a:lnTo>
                  <a:lnTo>
                    <a:pt x="1012" y="433"/>
                  </a:lnTo>
                  <a:lnTo>
                    <a:pt x="1009" y="434"/>
                  </a:lnTo>
                  <a:lnTo>
                    <a:pt x="1008" y="437"/>
                  </a:lnTo>
                  <a:lnTo>
                    <a:pt x="1005" y="439"/>
                  </a:lnTo>
                  <a:lnTo>
                    <a:pt x="1003" y="441"/>
                  </a:lnTo>
                  <a:lnTo>
                    <a:pt x="1001" y="443"/>
                  </a:lnTo>
                  <a:lnTo>
                    <a:pt x="999" y="445"/>
                  </a:lnTo>
                  <a:lnTo>
                    <a:pt x="996" y="447"/>
                  </a:lnTo>
                  <a:lnTo>
                    <a:pt x="994" y="449"/>
                  </a:lnTo>
                  <a:lnTo>
                    <a:pt x="991" y="451"/>
                  </a:lnTo>
                  <a:lnTo>
                    <a:pt x="990" y="454"/>
                  </a:lnTo>
                  <a:lnTo>
                    <a:pt x="990" y="458"/>
                  </a:lnTo>
                  <a:lnTo>
                    <a:pt x="988" y="462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4" y="470"/>
                  </a:lnTo>
                  <a:lnTo>
                    <a:pt x="982" y="472"/>
                  </a:lnTo>
                  <a:lnTo>
                    <a:pt x="981" y="473"/>
                  </a:lnTo>
                  <a:lnTo>
                    <a:pt x="978" y="476"/>
                  </a:lnTo>
                  <a:lnTo>
                    <a:pt x="977" y="479"/>
                  </a:lnTo>
                  <a:lnTo>
                    <a:pt x="974" y="481"/>
                  </a:lnTo>
                  <a:lnTo>
                    <a:pt x="971" y="483"/>
                  </a:lnTo>
                  <a:lnTo>
                    <a:pt x="970" y="485"/>
                  </a:lnTo>
                  <a:lnTo>
                    <a:pt x="967" y="488"/>
                  </a:lnTo>
                  <a:lnTo>
                    <a:pt x="966" y="489"/>
                  </a:lnTo>
                  <a:lnTo>
                    <a:pt x="964" y="492"/>
                  </a:lnTo>
                  <a:lnTo>
                    <a:pt x="962" y="494"/>
                  </a:lnTo>
                  <a:lnTo>
                    <a:pt x="960" y="494"/>
                  </a:lnTo>
                  <a:lnTo>
                    <a:pt x="956" y="493"/>
                  </a:lnTo>
                  <a:lnTo>
                    <a:pt x="953" y="490"/>
                  </a:lnTo>
                  <a:lnTo>
                    <a:pt x="950" y="490"/>
                  </a:lnTo>
                  <a:lnTo>
                    <a:pt x="948" y="488"/>
                  </a:lnTo>
                  <a:lnTo>
                    <a:pt x="947" y="488"/>
                  </a:lnTo>
                  <a:lnTo>
                    <a:pt x="944" y="488"/>
                  </a:lnTo>
                  <a:lnTo>
                    <a:pt x="940" y="487"/>
                  </a:lnTo>
                  <a:lnTo>
                    <a:pt x="936" y="487"/>
                  </a:lnTo>
                  <a:lnTo>
                    <a:pt x="932" y="487"/>
                  </a:lnTo>
                  <a:lnTo>
                    <a:pt x="928" y="487"/>
                  </a:lnTo>
                  <a:lnTo>
                    <a:pt x="923" y="489"/>
                  </a:lnTo>
                  <a:lnTo>
                    <a:pt x="912" y="493"/>
                  </a:lnTo>
                  <a:lnTo>
                    <a:pt x="901" y="497"/>
                  </a:lnTo>
                  <a:lnTo>
                    <a:pt x="890" y="501"/>
                  </a:lnTo>
                  <a:lnTo>
                    <a:pt x="880" y="504"/>
                  </a:lnTo>
                  <a:lnTo>
                    <a:pt x="868" y="507"/>
                  </a:lnTo>
                  <a:lnTo>
                    <a:pt x="861" y="510"/>
                  </a:lnTo>
                  <a:lnTo>
                    <a:pt x="857" y="511"/>
                  </a:lnTo>
                  <a:lnTo>
                    <a:pt x="856" y="511"/>
                  </a:lnTo>
                  <a:lnTo>
                    <a:pt x="854" y="514"/>
                  </a:lnTo>
                  <a:lnTo>
                    <a:pt x="852" y="515"/>
                  </a:lnTo>
                  <a:lnTo>
                    <a:pt x="850" y="518"/>
                  </a:lnTo>
                  <a:lnTo>
                    <a:pt x="848" y="521"/>
                  </a:lnTo>
                  <a:lnTo>
                    <a:pt x="847" y="524"/>
                  </a:lnTo>
                  <a:lnTo>
                    <a:pt x="846" y="527"/>
                  </a:lnTo>
                  <a:lnTo>
                    <a:pt x="844" y="530"/>
                  </a:lnTo>
                  <a:lnTo>
                    <a:pt x="843" y="534"/>
                  </a:lnTo>
                  <a:lnTo>
                    <a:pt x="843" y="536"/>
                  </a:lnTo>
                  <a:lnTo>
                    <a:pt x="842" y="540"/>
                  </a:lnTo>
                  <a:lnTo>
                    <a:pt x="842" y="544"/>
                  </a:lnTo>
                  <a:lnTo>
                    <a:pt x="842" y="548"/>
                  </a:lnTo>
                  <a:lnTo>
                    <a:pt x="843" y="552"/>
                  </a:lnTo>
                  <a:lnTo>
                    <a:pt x="844" y="555"/>
                  </a:lnTo>
                  <a:lnTo>
                    <a:pt x="846" y="557"/>
                  </a:lnTo>
                  <a:lnTo>
                    <a:pt x="846" y="561"/>
                  </a:lnTo>
                  <a:lnTo>
                    <a:pt x="847" y="564"/>
                  </a:lnTo>
                  <a:lnTo>
                    <a:pt x="848" y="566"/>
                  </a:lnTo>
                  <a:lnTo>
                    <a:pt x="851" y="569"/>
                  </a:lnTo>
                  <a:lnTo>
                    <a:pt x="852" y="572"/>
                  </a:lnTo>
                  <a:lnTo>
                    <a:pt x="854" y="576"/>
                  </a:lnTo>
                  <a:lnTo>
                    <a:pt x="855" y="578"/>
                  </a:lnTo>
                  <a:lnTo>
                    <a:pt x="855" y="581"/>
                  </a:lnTo>
                  <a:lnTo>
                    <a:pt x="857" y="583"/>
                  </a:lnTo>
                  <a:lnTo>
                    <a:pt x="859" y="586"/>
                  </a:lnTo>
                  <a:lnTo>
                    <a:pt x="860" y="589"/>
                  </a:lnTo>
                  <a:lnTo>
                    <a:pt x="861" y="591"/>
                  </a:lnTo>
                  <a:lnTo>
                    <a:pt x="861" y="594"/>
                  </a:lnTo>
                  <a:lnTo>
                    <a:pt x="854" y="602"/>
                  </a:lnTo>
                  <a:lnTo>
                    <a:pt x="843" y="612"/>
                  </a:lnTo>
                  <a:lnTo>
                    <a:pt x="834" y="623"/>
                  </a:lnTo>
                  <a:lnTo>
                    <a:pt x="833" y="621"/>
                  </a:lnTo>
                  <a:lnTo>
                    <a:pt x="830" y="620"/>
                  </a:lnTo>
                  <a:lnTo>
                    <a:pt x="827" y="617"/>
                  </a:lnTo>
                  <a:lnTo>
                    <a:pt x="825" y="616"/>
                  </a:lnTo>
                  <a:lnTo>
                    <a:pt x="821" y="615"/>
                  </a:lnTo>
                  <a:lnTo>
                    <a:pt x="818" y="615"/>
                  </a:lnTo>
                  <a:lnTo>
                    <a:pt x="814" y="615"/>
                  </a:lnTo>
                  <a:lnTo>
                    <a:pt x="812" y="615"/>
                  </a:lnTo>
                  <a:lnTo>
                    <a:pt x="808" y="616"/>
                  </a:lnTo>
                  <a:lnTo>
                    <a:pt x="805" y="619"/>
                  </a:lnTo>
                  <a:lnTo>
                    <a:pt x="804" y="620"/>
                  </a:lnTo>
                  <a:lnTo>
                    <a:pt x="800" y="623"/>
                  </a:lnTo>
                  <a:lnTo>
                    <a:pt x="799" y="625"/>
                  </a:lnTo>
                  <a:lnTo>
                    <a:pt x="797" y="628"/>
                  </a:lnTo>
                  <a:lnTo>
                    <a:pt x="796" y="631"/>
                  </a:lnTo>
                  <a:lnTo>
                    <a:pt x="796" y="634"/>
                  </a:lnTo>
                  <a:lnTo>
                    <a:pt x="795" y="638"/>
                  </a:lnTo>
                  <a:lnTo>
                    <a:pt x="796" y="642"/>
                  </a:lnTo>
                  <a:lnTo>
                    <a:pt x="797" y="645"/>
                  </a:lnTo>
                  <a:lnTo>
                    <a:pt x="799" y="648"/>
                  </a:lnTo>
                  <a:lnTo>
                    <a:pt x="800" y="649"/>
                  </a:lnTo>
                  <a:lnTo>
                    <a:pt x="797" y="654"/>
                  </a:lnTo>
                  <a:lnTo>
                    <a:pt x="788" y="665"/>
                  </a:lnTo>
                  <a:lnTo>
                    <a:pt x="780" y="675"/>
                  </a:lnTo>
                  <a:lnTo>
                    <a:pt x="772" y="686"/>
                  </a:lnTo>
                  <a:lnTo>
                    <a:pt x="765" y="695"/>
                  </a:lnTo>
                  <a:lnTo>
                    <a:pt x="757" y="705"/>
                  </a:lnTo>
                  <a:lnTo>
                    <a:pt x="744" y="708"/>
                  </a:lnTo>
                  <a:lnTo>
                    <a:pt x="742" y="710"/>
                  </a:lnTo>
                  <a:lnTo>
                    <a:pt x="737" y="721"/>
                  </a:lnTo>
                  <a:lnTo>
                    <a:pt x="731" y="731"/>
                  </a:lnTo>
                  <a:lnTo>
                    <a:pt x="725" y="742"/>
                  </a:lnTo>
                  <a:lnTo>
                    <a:pt x="725" y="746"/>
                  </a:lnTo>
                  <a:lnTo>
                    <a:pt x="725" y="750"/>
                  </a:lnTo>
                  <a:lnTo>
                    <a:pt x="727" y="752"/>
                  </a:lnTo>
                  <a:lnTo>
                    <a:pt x="728" y="756"/>
                  </a:lnTo>
                  <a:lnTo>
                    <a:pt x="729" y="759"/>
                  </a:lnTo>
                  <a:lnTo>
                    <a:pt x="731" y="761"/>
                  </a:lnTo>
                  <a:lnTo>
                    <a:pt x="732" y="764"/>
                  </a:lnTo>
                  <a:lnTo>
                    <a:pt x="733" y="767"/>
                  </a:lnTo>
                  <a:lnTo>
                    <a:pt x="734" y="771"/>
                  </a:lnTo>
                  <a:lnTo>
                    <a:pt x="736" y="773"/>
                  </a:lnTo>
                  <a:lnTo>
                    <a:pt x="737" y="776"/>
                  </a:lnTo>
                  <a:lnTo>
                    <a:pt x="738" y="778"/>
                  </a:lnTo>
                  <a:lnTo>
                    <a:pt x="740" y="782"/>
                  </a:lnTo>
                  <a:lnTo>
                    <a:pt x="741" y="785"/>
                  </a:lnTo>
                  <a:lnTo>
                    <a:pt x="741" y="789"/>
                  </a:lnTo>
                  <a:lnTo>
                    <a:pt x="741" y="793"/>
                  </a:lnTo>
                  <a:lnTo>
                    <a:pt x="741" y="795"/>
                  </a:lnTo>
                  <a:lnTo>
                    <a:pt x="740" y="799"/>
                  </a:lnTo>
                  <a:lnTo>
                    <a:pt x="740" y="803"/>
                  </a:lnTo>
                  <a:lnTo>
                    <a:pt x="740" y="807"/>
                  </a:lnTo>
                  <a:lnTo>
                    <a:pt x="740" y="811"/>
                  </a:lnTo>
                  <a:lnTo>
                    <a:pt x="740" y="816"/>
                  </a:lnTo>
                  <a:lnTo>
                    <a:pt x="740" y="820"/>
                  </a:lnTo>
                  <a:lnTo>
                    <a:pt x="741" y="823"/>
                  </a:lnTo>
                  <a:lnTo>
                    <a:pt x="741" y="827"/>
                  </a:lnTo>
                  <a:lnTo>
                    <a:pt x="741" y="831"/>
                  </a:lnTo>
                  <a:lnTo>
                    <a:pt x="742" y="833"/>
                  </a:lnTo>
                  <a:lnTo>
                    <a:pt x="744" y="836"/>
                  </a:lnTo>
                  <a:lnTo>
                    <a:pt x="744" y="840"/>
                  </a:lnTo>
                  <a:lnTo>
                    <a:pt x="744" y="845"/>
                  </a:lnTo>
                  <a:lnTo>
                    <a:pt x="742" y="848"/>
                  </a:lnTo>
                  <a:lnTo>
                    <a:pt x="740" y="849"/>
                  </a:lnTo>
                  <a:lnTo>
                    <a:pt x="737" y="852"/>
                  </a:lnTo>
                  <a:lnTo>
                    <a:pt x="734" y="853"/>
                  </a:lnTo>
                  <a:lnTo>
                    <a:pt x="732" y="856"/>
                  </a:lnTo>
                  <a:lnTo>
                    <a:pt x="731" y="857"/>
                  </a:lnTo>
                  <a:lnTo>
                    <a:pt x="728" y="860"/>
                  </a:lnTo>
                  <a:lnTo>
                    <a:pt x="728" y="864"/>
                  </a:lnTo>
                  <a:lnTo>
                    <a:pt x="727" y="866"/>
                  </a:lnTo>
                  <a:lnTo>
                    <a:pt x="725" y="870"/>
                  </a:lnTo>
                  <a:lnTo>
                    <a:pt x="724" y="873"/>
                  </a:lnTo>
                  <a:lnTo>
                    <a:pt x="723" y="875"/>
                  </a:lnTo>
                  <a:lnTo>
                    <a:pt x="723" y="879"/>
                  </a:lnTo>
                  <a:lnTo>
                    <a:pt x="721" y="883"/>
                  </a:lnTo>
                  <a:lnTo>
                    <a:pt x="721" y="887"/>
                  </a:lnTo>
                  <a:lnTo>
                    <a:pt x="720" y="891"/>
                  </a:lnTo>
                  <a:lnTo>
                    <a:pt x="719" y="894"/>
                  </a:lnTo>
                  <a:lnTo>
                    <a:pt x="719" y="898"/>
                  </a:lnTo>
                  <a:lnTo>
                    <a:pt x="719" y="901"/>
                  </a:lnTo>
                  <a:lnTo>
                    <a:pt x="716" y="904"/>
                  </a:lnTo>
                  <a:lnTo>
                    <a:pt x="716" y="908"/>
                  </a:lnTo>
                  <a:lnTo>
                    <a:pt x="715" y="911"/>
                  </a:lnTo>
                  <a:lnTo>
                    <a:pt x="713" y="913"/>
                  </a:lnTo>
                  <a:lnTo>
                    <a:pt x="712" y="916"/>
                  </a:lnTo>
                  <a:lnTo>
                    <a:pt x="710" y="920"/>
                  </a:lnTo>
                  <a:lnTo>
                    <a:pt x="710" y="922"/>
                  </a:lnTo>
                  <a:lnTo>
                    <a:pt x="708" y="926"/>
                  </a:lnTo>
                  <a:lnTo>
                    <a:pt x="707" y="929"/>
                  </a:lnTo>
                  <a:lnTo>
                    <a:pt x="706" y="932"/>
                  </a:lnTo>
                  <a:lnTo>
                    <a:pt x="704" y="936"/>
                  </a:lnTo>
                  <a:lnTo>
                    <a:pt x="703" y="938"/>
                  </a:lnTo>
                  <a:lnTo>
                    <a:pt x="702" y="942"/>
                  </a:lnTo>
                  <a:lnTo>
                    <a:pt x="702" y="945"/>
                  </a:lnTo>
                  <a:lnTo>
                    <a:pt x="700" y="947"/>
                  </a:lnTo>
                  <a:lnTo>
                    <a:pt x="699" y="951"/>
                  </a:lnTo>
                  <a:lnTo>
                    <a:pt x="698" y="954"/>
                  </a:lnTo>
                  <a:lnTo>
                    <a:pt x="696" y="958"/>
                  </a:lnTo>
                  <a:lnTo>
                    <a:pt x="695" y="958"/>
                  </a:lnTo>
                  <a:lnTo>
                    <a:pt x="685" y="962"/>
                  </a:lnTo>
                  <a:lnTo>
                    <a:pt x="674" y="964"/>
                  </a:lnTo>
                  <a:lnTo>
                    <a:pt x="664" y="967"/>
                  </a:lnTo>
                  <a:lnTo>
                    <a:pt x="652" y="971"/>
                  </a:lnTo>
                  <a:lnTo>
                    <a:pt x="641" y="973"/>
                  </a:lnTo>
                  <a:lnTo>
                    <a:pt x="639" y="975"/>
                  </a:lnTo>
                  <a:lnTo>
                    <a:pt x="631" y="976"/>
                  </a:lnTo>
                  <a:lnTo>
                    <a:pt x="618" y="963"/>
                  </a:lnTo>
                  <a:lnTo>
                    <a:pt x="613" y="964"/>
                  </a:lnTo>
                  <a:lnTo>
                    <a:pt x="602" y="964"/>
                  </a:lnTo>
                  <a:lnTo>
                    <a:pt x="590" y="966"/>
                  </a:lnTo>
                  <a:lnTo>
                    <a:pt x="580" y="966"/>
                  </a:lnTo>
                  <a:lnTo>
                    <a:pt x="577" y="968"/>
                  </a:lnTo>
                  <a:lnTo>
                    <a:pt x="575" y="970"/>
                  </a:lnTo>
                  <a:lnTo>
                    <a:pt x="572" y="972"/>
                  </a:lnTo>
                  <a:lnTo>
                    <a:pt x="571" y="973"/>
                  </a:lnTo>
                  <a:lnTo>
                    <a:pt x="568" y="976"/>
                  </a:lnTo>
                  <a:lnTo>
                    <a:pt x="566" y="977"/>
                  </a:lnTo>
                  <a:lnTo>
                    <a:pt x="563" y="980"/>
                  </a:lnTo>
                  <a:lnTo>
                    <a:pt x="560" y="980"/>
                  </a:lnTo>
                  <a:lnTo>
                    <a:pt x="556" y="980"/>
                  </a:lnTo>
                  <a:lnTo>
                    <a:pt x="552" y="980"/>
                  </a:lnTo>
                  <a:lnTo>
                    <a:pt x="549" y="980"/>
                  </a:lnTo>
                  <a:lnTo>
                    <a:pt x="545" y="979"/>
                  </a:lnTo>
                  <a:lnTo>
                    <a:pt x="541" y="979"/>
                  </a:lnTo>
                  <a:lnTo>
                    <a:pt x="537" y="977"/>
                  </a:lnTo>
                  <a:lnTo>
                    <a:pt x="534" y="976"/>
                  </a:lnTo>
                  <a:lnTo>
                    <a:pt x="530" y="975"/>
                  </a:lnTo>
                  <a:lnTo>
                    <a:pt x="528" y="975"/>
                  </a:lnTo>
                  <a:lnTo>
                    <a:pt x="524" y="973"/>
                  </a:lnTo>
                  <a:lnTo>
                    <a:pt x="521" y="975"/>
                  </a:lnTo>
                  <a:lnTo>
                    <a:pt x="518" y="976"/>
                  </a:lnTo>
                  <a:lnTo>
                    <a:pt x="515" y="977"/>
                  </a:lnTo>
                  <a:lnTo>
                    <a:pt x="512" y="979"/>
                  </a:lnTo>
                  <a:lnTo>
                    <a:pt x="507" y="976"/>
                  </a:lnTo>
                  <a:lnTo>
                    <a:pt x="508" y="979"/>
                  </a:lnTo>
                  <a:lnTo>
                    <a:pt x="508" y="983"/>
                  </a:lnTo>
                  <a:lnTo>
                    <a:pt x="509" y="987"/>
                  </a:lnTo>
                  <a:lnTo>
                    <a:pt x="508" y="989"/>
                  </a:lnTo>
                  <a:lnTo>
                    <a:pt x="507" y="993"/>
                  </a:lnTo>
                  <a:lnTo>
                    <a:pt x="507" y="996"/>
                  </a:lnTo>
                  <a:lnTo>
                    <a:pt x="508" y="998"/>
                  </a:lnTo>
                  <a:lnTo>
                    <a:pt x="507" y="1001"/>
                  </a:lnTo>
                  <a:lnTo>
                    <a:pt x="505" y="1004"/>
                  </a:lnTo>
                  <a:lnTo>
                    <a:pt x="505" y="1006"/>
                  </a:lnTo>
                  <a:lnTo>
                    <a:pt x="508" y="1009"/>
                  </a:lnTo>
                  <a:lnTo>
                    <a:pt x="509" y="1011"/>
                  </a:lnTo>
                  <a:lnTo>
                    <a:pt x="508" y="1014"/>
                  </a:lnTo>
                  <a:lnTo>
                    <a:pt x="508" y="1015"/>
                  </a:lnTo>
                  <a:lnTo>
                    <a:pt x="507" y="1019"/>
                  </a:lnTo>
                  <a:lnTo>
                    <a:pt x="505" y="1022"/>
                  </a:lnTo>
                  <a:lnTo>
                    <a:pt x="504" y="1025"/>
                  </a:lnTo>
                  <a:lnTo>
                    <a:pt x="504" y="1028"/>
                  </a:lnTo>
                  <a:lnTo>
                    <a:pt x="503" y="1031"/>
                  </a:lnTo>
                  <a:lnTo>
                    <a:pt x="503" y="1032"/>
                  </a:lnTo>
                  <a:lnTo>
                    <a:pt x="501" y="1035"/>
                  </a:lnTo>
                  <a:lnTo>
                    <a:pt x="501" y="1039"/>
                  </a:lnTo>
                  <a:lnTo>
                    <a:pt x="503" y="1042"/>
                  </a:lnTo>
                  <a:lnTo>
                    <a:pt x="503" y="1045"/>
                  </a:lnTo>
                  <a:lnTo>
                    <a:pt x="504" y="1048"/>
                  </a:lnTo>
                  <a:lnTo>
                    <a:pt x="504" y="1053"/>
                  </a:lnTo>
                  <a:lnTo>
                    <a:pt x="503" y="1056"/>
                  </a:lnTo>
                  <a:lnTo>
                    <a:pt x="501" y="1060"/>
                  </a:lnTo>
                  <a:lnTo>
                    <a:pt x="499" y="1061"/>
                  </a:lnTo>
                  <a:lnTo>
                    <a:pt x="496" y="1062"/>
                  </a:lnTo>
                  <a:lnTo>
                    <a:pt x="494" y="1064"/>
                  </a:lnTo>
                  <a:lnTo>
                    <a:pt x="492" y="1066"/>
                  </a:lnTo>
                  <a:lnTo>
                    <a:pt x="492" y="1070"/>
                  </a:lnTo>
                  <a:lnTo>
                    <a:pt x="496" y="1070"/>
                  </a:lnTo>
                  <a:lnTo>
                    <a:pt x="500" y="1072"/>
                  </a:lnTo>
                  <a:lnTo>
                    <a:pt x="503" y="1074"/>
                  </a:lnTo>
                  <a:lnTo>
                    <a:pt x="503" y="1077"/>
                  </a:lnTo>
                  <a:lnTo>
                    <a:pt x="503" y="1078"/>
                  </a:lnTo>
                  <a:lnTo>
                    <a:pt x="503" y="1081"/>
                  </a:lnTo>
                  <a:lnTo>
                    <a:pt x="503" y="1085"/>
                  </a:lnTo>
                  <a:lnTo>
                    <a:pt x="501" y="1089"/>
                  </a:lnTo>
                  <a:lnTo>
                    <a:pt x="500" y="1091"/>
                  </a:lnTo>
                  <a:lnTo>
                    <a:pt x="497" y="1094"/>
                  </a:lnTo>
                  <a:lnTo>
                    <a:pt x="495" y="1095"/>
                  </a:lnTo>
                  <a:lnTo>
                    <a:pt x="494" y="1098"/>
                  </a:lnTo>
                  <a:lnTo>
                    <a:pt x="494" y="1102"/>
                  </a:lnTo>
                  <a:lnTo>
                    <a:pt x="494" y="1107"/>
                  </a:lnTo>
                  <a:lnTo>
                    <a:pt x="492" y="1110"/>
                  </a:lnTo>
                  <a:lnTo>
                    <a:pt x="492" y="1114"/>
                  </a:lnTo>
                  <a:lnTo>
                    <a:pt x="494" y="1117"/>
                  </a:lnTo>
                  <a:lnTo>
                    <a:pt x="494" y="1120"/>
                  </a:lnTo>
                  <a:lnTo>
                    <a:pt x="496" y="1123"/>
                  </a:lnTo>
                  <a:lnTo>
                    <a:pt x="497" y="1127"/>
                  </a:lnTo>
                  <a:lnTo>
                    <a:pt x="497" y="1129"/>
                  </a:lnTo>
                  <a:lnTo>
                    <a:pt x="495" y="1132"/>
                  </a:lnTo>
                  <a:lnTo>
                    <a:pt x="494" y="1134"/>
                  </a:lnTo>
                  <a:lnTo>
                    <a:pt x="490" y="1136"/>
                  </a:lnTo>
                  <a:lnTo>
                    <a:pt x="487" y="1136"/>
                  </a:lnTo>
                  <a:lnTo>
                    <a:pt x="484" y="1138"/>
                  </a:lnTo>
                  <a:lnTo>
                    <a:pt x="482" y="1140"/>
                  </a:lnTo>
                  <a:lnTo>
                    <a:pt x="480" y="1141"/>
                  </a:lnTo>
                  <a:lnTo>
                    <a:pt x="479" y="1142"/>
                  </a:lnTo>
                  <a:lnTo>
                    <a:pt x="478" y="1145"/>
                  </a:lnTo>
                  <a:lnTo>
                    <a:pt x="478" y="1149"/>
                  </a:lnTo>
                  <a:lnTo>
                    <a:pt x="478" y="1152"/>
                  </a:lnTo>
                  <a:lnTo>
                    <a:pt x="479" y="1153"/>
                  </a:lnTo>
                  <a:lnTo>
                    <a:pt x="137" y="1159"/>
                  </a:lnTo>
                  <a:lnTo>
                    <a:pt x="139" y="1154"/>
                  </a:lnTo>
                  <a:lnTo>
                    <a:pt x="144" y="1146"/>
                  </a:lnTo>
                  <a:lnTo>
                    <a:pt x="148" y="1140"/>
                  </a:lnTo>
                  <a:lnTo>
                    <a:pt x="148" y="1131"/>
                  </a:lnTo>
                  <a:lnTo>
                    <a:pt x="151" y="1125"/>
                  </a:lnTo>
                  <a:lnTo>
                    <a:pt x="153" y="1117"/>
                  </a:lnTo>
                  <a:lnTo>
                    <a:pt x="158" y="1106"/>
                  </a:lnTo>
                  <a:lnTo>
                    <a:pt x="162" y="1094"/>
                  </a:lnTo>
                  <a:lnTo>
                    <a:pt x="169" y="1086"/>
                  </a:lnTo>
                  <a:lnTo>
                    <a:pt x="170" y="1082"/>
                  </a:lnTo>
                  <a:lnTo>
                    <a:pt x="168" y="1076"/>
                  </a:lnTo>
                  <a:lnTo>
                    <a:pt x="162" y="1078"/>
                  </a:lnTo>
                  <a:lnTo>
                    <a:pt x="158" y="1078"/>
                  </a:lnTo>
                  <a:lnTo>
                    <a:pt x="151" y="1080"/>
                  </a:lnTo>
                  <a:lnTo>
                    <a:pt x="145" y="1073"/>
                  </a:lnTo>
                  <a:lnTo>
                    <a:pt x="148" y="1068"/>
                  </a:lnTo>
                  <a:lnTo>
                    <a:pt x="152" y="1062"/>
                  </a:lnTo>
                  <a:lnTo>
                    <a:pt x="151" y="1061"/>
                  </a:lnTo>
                  <a:lnTo>
                    <a:pt x="143" y="1062"/>
                  </a:lnTo>
                  <a:lnTo>
                    <a:pt x="140" y="1048"/>
                  </a:lnTo>
                  <a:lnTo>
                    <a:pt x="137" y="1044"/>
                  </a:lnTo>
                  <a:lnTo>
                    <a:pt x="140" y="1042"/>
                  </a:lnTo>
                  <a:lnTo>
                    <a:pt x="143" y="1039"/>
                  </a:lnTo>
                  <a:lnTo>
                    <a:pt x="143" y="1034"/>
                  </a:lnTo>
                  <a:lnTo>
                    <a:pt x="145" y="1030"/>
                  </a:lnTo>
                  <a:lnTo>
                    <a:pt x="155" y="1025"/>
                  </a:lnTo>
                  <a:lnTo>
                    <a:pt x="161" y="1021"/>
                  </a:lnTo>
                  <a:lnTo>
                    <a:pt x="161" y="1018"/>
                  </a:lnTo>
                  <a:lnTo>
                    <a:pt x="157" y="1014"/>
                  </a:lnTo>
                  <a:lnTo>
                    <a:pt x="153" y="1011"/>
                  </a:lnTo>
                  <a:lnTo>
                    <a:pt x="153" y="994"/>
                  </a:lnTo>
                  <a:lnTo>
                    <a:pt x="161" y="989"/>
                  </a:lnTo>
                  <a:lnTo>
                    <a:pt x="160" y="985"/>
                  </a:lnTo>
                  <a:lnTo>
                    <a:pt x="158" y="981"/>
                  </a:lnTo>
                  <a:lnTo>
                    <a:pt x="143" y="977"/>
                  </a:lnTo>
                  <a:lnTo>
                    <a:pt x="140" y="972"/>
                  </a:lnTo>
                  <a:lnTo>
                    <a:pt x="135" y="968"/>
                  </a:lnTo>
                  <a:lnTo>
                    <a:pt x="126" y="971"/>
                  </a:lnTo>
                  <a:lnTo>
                    <a:pt x="114" y="972"/>
                  </a:lnTo>
                  <a:lnTo>
                    <a:pt x="102" y="972"/>
                  </a:lnTo>
                  <a:lnTo>
                    <a:pt x="90" y="972"/>
                  </a:lnTo>
                  <a:lnTo>
                    <a:pt x="83" y="971"/>
                  </a:lnTo>
                  <a:lnTo>
                    <a:pt x="73" y="968"/>
                  </a:lnTo>
                  <a:lnTo>
                    <a:pt x="71" y="968"/>
                  </a:lnTo>
                  <a:lnTo>
                    <a:pt x="67" y="968"/>
                  </a:lnTo>
                  <a:lnTo>
                    <a:pt x="58" y="963"/>
                  </a:lnTo>
                  <a:lnTo>
                    <a:pt x="50" y="959"/>
                  </a:lnTo>
                  <a:lnTo>
                    <a:pt x="46" y="955"/>
                  </a:lnTo>
                  <a:lnTo>
                    <a:pt x="42" y="951"/>
                  </a:lnTo>
                  <a:lnTo>
                    <a:pt x="38" y="949"/>
                  </a:lnTo>
                  <a:lnTo>
                    <a:pt x="39" y="945"/>
                  </a:lnTo>
                  <a:lnTo>
                    <a:pt x="38" y="942"/>
                  </a:lnTo>
                  <a:lnTo>
                    <a:pt x="34" y="938"/>
                  </a:lnTo>
                  <a:lnTo>
                    <a:pt x="30" y="937"/>
                  </a:lnTo>
                  <a:lnTo>
                    <a:pt x="22" y="937"/>
                  </a:lnTo>
                  <a:lnTo>
                    <a:pt x="16" y="936"/>
                  </a:lnTo>
                  <a:lnTo>
                    <a:pt x="11" y="932"/>
                  </a:lnTo>
                  <a:lnTo>
                    <a:pt x="8" y="926"/>
                  </a:lnTo>
                  <a:lnTo>
                    <a:pt x="4" y="922"/>
                  </a:lnTo>
                  <a:lnTo>
                    <a:pt x="4" y="917"/>
                  </a:lnTo>
                  <a:lnTo>
                    <a:pt x="11" y="904"/>
                  </a:lnTo>
                  <a:lnTo>
                    <a:pt x="8" y="899"/>
                  </a:lnTo>
                  <a:lnTo>
                    <a:pt x="4" y="891"/>
                  </a:lnTo>
                  <a:lnTo>
                    <a:pt x="3" y="884"/>
                  </a:lnTo>
                  <a:lnTo>
                    <a:pt x="8" y="881"/>
                  </a:lnTo>
                  <a:lnTo>
                    <a:pt x="8" y="878"/>
                  </a:lnTo>
                  <a:lnTo>
                    <a:pt x="5" y="873"/>
                  </a:lnTo>
                  <a:lnTo>
                    <a:pt x="7" y="867"/>
                  </a:lnTo>
                  <a:lnTo>
                    <a:pt x="5" y="861"/>
                  </a:lnTo>
                  <a:lnTo>
                    <a:pt x="0" y="854"/>
                  </a:lnTo>
                  <a:lnTo>
                    <a:pt x="1" y="847"/>
                  </a:lnTo>
                  <a:lnTo>
                    <a:pt x="5" y="837"/>
                  </a:lnTo>
                  <a:lnTo>
                    <a:pt x="4" y="828"/>
                  </a:lnTo>
                  <a:lnTo>
                    <a:pt x="4" y="819"/>
                  </a:lnTo>
                  <a:lnTo>
                    <a:pt x="7" y="797"/>
                  </a:lnTo>
                  <a:lnTo>
                    <a:pt x="13" y="794"/>
                  </a:lnTo>
                  <a:lnTo>
                    <a:pt x="42" y="792"/>
                  </a:lnTo>
                  <a:lnTo>
                    <a:pt x="50" y="795"/>
                  </a:lnTo>
                  <a:lnTo>
                    <a:pt x="54" y="795"/>
                  </a:lnTo>
                  <a:lnTo>
                    <a:pt x="65" y="793"/>
                  </a:lnTo>
                  <a:lnTo>
                    <a:pt x="72" y="792"/>
                  </a:lnTo>
                  <a:lnTo>
                    <a:pt x="75" y="785"/>
                  </a:lnTo>
                  <a:lnTo>
                    <a:pt x="81" y="782"/>
                  </a:lnTo>
                  <a:lnTo>
                    <a:pt x="85" y="786"/>
                  </a:lnTo>
                  <a:lnTo>
                    <a:pt x="101" y="708"/>
                  </a:lnTo>
                  <a:lnTo>
                    <a:pt x="122" y="591"/>
                  </a:lnTo>
                  <a:lnTo>
                    <a:pt x="119" y="587"/>
                  </a:lnTo>
                  <a:lnTo>
                    <a:pt x="128" y="583"/>
                  </a:lnTo>
                  <a:lnTo>
                    <a:pt x="128" y="579"/>
                  </a:lnTo>
                  <a:lnTo>
                    <a:pt x="118" y="577"/>
                  </a:lnTo>
                  <a:lnTo>
                    <a:pt x="109" y="572"/>
                  </a:lnTo>
                  <a:lnTo>
                    <a:pt x="105" y="573"/>
                  </a:lnTo>
                  <a:lnTo>
                    <a:pt x="105" y="578"/>
                  </a:lnTo>
                  <a:lnTo>
                    <a:pt x="101" y="577"/>
                  </a:lnTo>
                  <a:lnTo>
                    <a:pt x="98" y="578"/>
                  </a:lnTo>
                  <a:lnTo>
                    <a:pt x="97" y="579"/>
                  </a:lnTo>
                  <a:lnTo>
                    <a:pt x="90" y="574"/>
                  </a:lnTo>
                  <a:lnTo>
                    <a:pt x="88" y="572"/>
                  </a:lnTo>
                  <a:lnTo>
                    <a:pt x="84" y="570"/>
                  </a:lnTo>
                  <a:lnTo>
                    <a:pt x="84" y="565"/>
                  </a:lnTo>
                  <a:lnTo>
                    <a:pt x="79" y="552"/>
                  </a:lnTo>
                  <a:lnTo>
                    <a:pt x="71" y="547"/>
                  </a:lnTo>
                  <a:lnTo>
                    <a:pt x="75" y="543"/>
                  </a:lnTo>
                  <a:lnTo>
                    <a:pt x="76" y="530"/>
                  </a:lnTo>
                  <a:lnTo>
                    <a:pt x="69" y="524"/>
                  </a:lnTo>
                  <a:lnTo>
                    <a:pt x="67" y="522"/>
                  </a:lnTo>
                  <a:lnTo>
                    <a:pt x="68" y="514"/>
                  </a:lnTo>
                  <a:lnTo>
                    <a:pt x="64" y="507"/>
                  </a:lnTo>
                  <a:lnTo>
                    <a:pt x="67" y="505"/>
                  </a:lnTo>
                  <a:lnTo>
                    <a:pt x="64" y="501"/>
                  </a:lnTo>
                  <a:lnTo>
                    <a:pt x="59" y="500"/>
                  </a:lnTo>
                  <a:lnTo>
                    <a:pt x="55" y="490"/>
                  </a:lnTo>
                  <a:lnTo>
                    <a:pt x="75" y="468"/>
                  </a:lnTo>
                  <a:lnTo>
                    <a:pt x="80" y="463"/>
                  </a:lnTo>
                  <a:lnTo>
                    <a:pt x="81" y="442"/>
                  </a:lnTo>
                  <a:lnTo>
                    <a:pt x="76" y="433"/>
                  </a:lnTo>
                  <a:lnTo>
                    <a:pt x="73" y="425"/>
                  </a:lnTo>
                  <a:lnTo>
                    <a:pt x="67" y="416"/>
                  </a:lnTo>
                  <a:lnTo>
                    <a:pt x="72" y="399"/>
                  </a:lnTo>
                  <a:lnTo>
                    <a:pt x="73" y="386"/>
                  </a:lnTo>
                  <a:lnTo>
                    <a:pt x="73" y="378"/>
                  </a:lnTo>
                  <a:lnTo>
                    <a:pt x="65" y="377"/>
                  </a:lnTo>
                  <a:lnTo>
                    <a:pt x="65" y="371"/>
                  </a:lnTo>
                  <a:lnTo>
                    <a:pt x="72" y="363"/>
                  </a:lnTo>
                  <a:lnTo>
                    <a:pt x="90" y="356"/>
                  </a:lnTo>
                  <a:lnTo>
                    <a:pt x="107" y="352"/>
                  </a:lnTo>
                  <a:lnTo>
                    <a:pt x="123" y="352"/>
                  </a:lnTo>
                  <a:lnTo>
                    <a:pt x="144" y="348"/>
                  </a:lnTo>
                  <a:lnTo>
                    <a:pt x="153" y="344"/>
                  </a:lnTo>
                  <a:lnTo>
                    <a:pt x="168" y="340"/>
                  </a:lnTo>
                  <a:lnTo>
                    <a:pt x="174" y="328"/>
                  </a:lnTo>
                  <a:lnTo>
                    <a:pt x="181" y="315"/>
                  </a:lnTo>
                  <a:lnTo>
                    <a:pt x="185" y="306"/>
                  </a:lnTo>
                  <a:lnTo>
                    <a:pt x="181" y="297"/>
                  </a:lnTo>
                  <a:lnTo>
                    <a:pt x="175" y="282"/>
                  </a:lnTo>
                  <a:lnTo>
                    <a:pt x="172" y="250"/>
                  </a:lnTo>
                  <a:lnTo>
                    <a:pt x="168" y="227"/>
                  </a:lnTo>
                  <a:lnTo>
                    <a:pt x="158" y="214"/>
                  </a:lnTo>
                  <a:lnTo>
                    <a:pt x="149" y="201"/>
                  </a:lnTo>
                  <a:lnTo>
                    <a:pt x="132" y="192"/>
                  </a:lnTo>
                  <a:lnTo>
                    <a:pt x="119" y="179"/>
                  </a:lnTo>
                  <a:lnTo>
                    <a:pt x="118" y="163"/>
                  </a:lnTo>
                  <a:lnTo>
                    <a:pt x="119" y="141"/>
                  </a:lnTo>
                  <a:lnTo>
                    <a:pt x="122" y="130"/>
                  </a:lnTo>
                  <a:lnTo>
                    <a:pt x="132" y="117"/>
                  </a:lnTo>
                  <a:lnTo>
                    <a:pt x="172" y="73"/>
                  </a:lnTo>
                  <a:lnTo>
                    <a:pt x="280" y="72"/>
                  </a:lnTo>
                  <a:lnTo>
                    <a:pt x="280" y="51"/>
                  </a:lnTo>
                  <a:lnTo>
                    <a:pt x="317" y="57"/>
                  </a:lnTo>
                  <a:lnTo>
                    <a:pt x="321" y="53"/>
                  </a:lnTo>
                  <a:lnTo>
                    <a:pt x="350" y="66"/>
                  </a:lnTo>
                  <a:lnTo>
                    <a:pt x="359" y="72"/>
                  </a:lnTo>
                  <a:lnTo>
                    <a:pt x="446" y="72"/>
                  </a:lnTo>
                  <a:lnTo>
                    <a:pt x="454" y="51"/>
                  </a:lnTo>
                  <a:lnTo>
                    <a:pt x="501" y="41"/>
                  </a:lnTo>
                  <a:lnTo>
                    <a:pt x="524" y="40"/>
                  </a:lnTo>
                  <a:lnTo>
                    <a:pt x="550" y="69"/>
                  </a:lnTo>
                  <a:lnTo>
                    <a:pt x="685" y="68"/>
                  </a:lnTo>
                  <a:lnTo>
                    <a:pt x="702" y="68"/>
                  </a:lnTo>
                  <a:lnTo>
                    <a:pt x="704" y="68"/>
                  </a:lnTo>
                  <a:lnTo>
                    <a:pt x="749" y="66"/>
                  </a:lnTo>
                  <a:lnTo>
                    <a:pt x="833" y="48"/>
                  </a:lnTo>
                  <a:lnTo>
                    <a:pt x="944" y="22"/>
                  </a:lnTo>
                  <a:lnTo>
                    <a:pt x="1003" y="15"/>
                  </a:lnTo>
                  <a:lnTo>
                    <a:pt x="1144" y="1"/>
                  </a:lnTo>
                  <a:lnTo>
                    <a:pt x="1163" y="0"/>
                  </a:lnTo>
                  <a:lnTo>
                    <a:pt x="1163" y="5"/>
                  </a:lnTo>
                  <a:lnTo>
                    <a:pt x="1164" y="17"/>
                  </a:lnTo>
                  <a:lnTo>
                    <a:pt x="1164" y="27"/>
                  </a:lnTo>
                  <a:lnTo>
                    <a:pt x="1165" y="38"/>
                  </a:lnTo>
                  <a:lnTo>
                    <a:pt x="1164" y="41"/>
                  </a:lnTo>
                  <a:lnTo>
                    <a:pt x="1161" y="44"/>
                  </a:lnTo>
                  <a:lnTo>
                    <a:pt x="1160" y="47"/>
                  </a:lnTo>
                  <a:lnTo>
                    <a:pt x="1157" y="48"/>
                  </a:lnTo>
                  <a:lnTo>
                    <a:pt x="1156" y="52"/>
                  </a:lnTo>
                  <a:lnTo>
                    <a:pt x="1155" y="55"/>
                  </a:lnTo>
                  <a:lnTo>
                    <a:pt x="1152" y="56"/>
                  </a:lnTo>
                  <a:lnTo>
                    <a:pt x="1152" y="60"/>
                  </a:lnTo>
                  <a:lnTo>
                    <a:pt x="1151" y="62"/>
                  </a:lnTo>
                  <a:lnTo>
                    <a:pt x="1149" y="66"/>
                  </a:lnTo>
                  <a:lnTo>
                    <a:pt x="1149" y="70"/>
                  </a:lnTo>
                  <a:lnTo>
                    <a:pt x="1147" y="73"/>
                  </a:lnTo>
                  <a:lnTo>
                    <a:pt x="1145" y="76"/>
                  </a:lnTo>
                  <a:lnTo>
                    <a:pt x="1144" y="78"/>
                  </a:lnTo>
                  <a:lnTo>
                    <a:pt x="1143" y="81"/>
                  </a:lnTo>
                  <a:lnTo>
                    <a:pt x="1140" y="8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453" y="2486"/>
              <a:ext cx="707" cy="819"/>
            </a:xfrm>
            <a:custGeom>
              <a:avLst/>
              <a:gdLst>
                <a:gd name="T0" fmla="*/ 702 w 707"/>
                <a:gd name="T1" fmla="*/ 111 h 819"/>
                <a:gd name="T2" fmla="*/ 703 w 707"/>
                <a:gd name="T3" fmla="*/ 139 h 819"/>
                <a:gd name="T4" fmla="*/ 706 w 707"/>
                <a:gd name="T5" fmla="*/ 150 h 819"/>
                <a:gd name="T6" fmla="*/ 705 w 707"/>
                <a:gd name="T7" fmla="*/ 174 h 819"/>
                <a:gd name="T8" fmla="*/ 699 w 707"/>
                <a:gd name="T9" fmla="*/ 195 h 819"/>
                <a:gd name="T10" fmla="*/ 685 w 707"/>
                <a:gd name="T11" fmla="*/ 209 h 819"/>
                <a:gd name="T12" fmla="*/ 684 w 707"/>
                <a:gd name="T13" fmla="*/ 233 h 819"/>
                <a:gd name="T14" fmla="*/ 677 w 707"/>
                <a:gd name="T15" fmla="*/ 254 h 819"/>
                <a:gd name="T16" fmla="*/ 676 w 707"/>
                <a:gd name="T17" fmla="*/ 279 h 819"/>
                <a:gd name="T18" fmla="*/ 682 w 707"/>
                <a:gd name="T19" fmla="*/ 301 h 819"/>
                <a:gd name="T20" fmla="*/ 689 w 707"/>
                <a:gd name="T21" fmla="*/ 323 h 819"/>
                <a:gd name="T22" fmla="*/ 701 w 707"/>
                <a:gd name="T23" fmla="*/ 341 h 819"/>
                <a:gd name="T24" fmla="*/ 698 w 707"/>
                <a:gd name="T25" fmla="*/ 362 h 819"/>
                <a:gd name="T26" fmla="*/ 689 w 707"/>
                <a:gd name="T27" fmla="*/ 383 h 819"/>
                <a:gd name="T28" fmla="*/ 685 w 707"/>
                <a:gd name="T29" fmla="*/ 406 h 819"/>
                <a:gd name="T30" fmla="*/ 682 w 707"/>
                <a:gd name="T31" fmla="*/ 432 h 819"/>
                <a:gd name="T32" fmla="*/ 678 w 707"/>
                <a:gd name="T33" fmla="*/ 445 h 819"/>
                <a:gd name="T34" fmla="*/ 675 w 707"/>
                <a:gd name="T35" fmla="*/ 471 h 819"/>
                <a:gd name="T36" fmla="*/ 673 w 707"/>
                <a:gd name="T37" fmla="*/ 483 h 819"/>
                <a:gd name="T38" fmla="*/ 672 w 707"/>
                <a:gd name="T39" fmla="*/ 512 h 819"/>
                <a:gd name="T40" fmla="*/ 664 w 707"/>
                <a:gd name="T41" fmla="*/ 534 h 819"/>
                <a:gd name="T42" fmla="*/ 665 w 707"/>
                <a:gd name="T43" fmla="*/ 548 h 819"/>
                <a:gd name="T44" fmla="*/ 675 w 707"/>
                <a:gd name="T45" fmla="*/ 569 h 819"/>
                <a:gd name="T46" fmla="*/ 686 w 707"/>
                <a:gd name="T47" fmla="*/ 585 h 819"/>
                <a:gd name="T48" fmla="*/ 695 w 707"/>
                <a:gd name="T49" fmla="*/ 606 h 819"/>
                <a:gd name="T50" fmla="*/ 693 w 707"/>
                <a:gd name="T51" fmla="*/ 633 h 819"/>
                <a:gd name="T52" fmla="*/ 692 w 707"/>
                <a:gd name="T53" fmla="*/ 662 h 819"/>
                <a:gd name="T54" fmla="*/ 553 w 707"/>
                <a:gd name="T55" fmla="*/ 669 h 819"/>
                <a:gd name="T56" fmla="*/ 517 w 707"/>
                <a:gd name="T57" fmla="*/ 753 h 819"/>
                <a:gd name="T58" fmla="*/ 483 w 707"/>
                <a:gd name="T59" fmla="*/ 814 h 819"/>
                <a:gd name="T60" fmla="*/ 394 w 707"/>
                <a:gd name="T61" fmla="*/ 766 h 819"/>
                <a:gd name="T62" fmla="*/ 300 w 707"/>
                <a:gd name="T63" fmla="*/ 747 h 819"/>
                <a:gd name="T64" fmla="*/ 254 w 707"/>
                <a:gd name="T65" fmla="*/ 741 h 819"/>
                <a:gd name="T66" fmla="*/ 219 w 707"/>
                <a:gd name="T67" fmla="*/ 715 h 819"/>
                <a:gd name="T68" fmla="*/ 157 w 707"/>
                <a:gd name="T69" fmla="*/ 691 h 819"/>
                <a:gd name="T70" fmla="*/ 16 w 707"/>
                <a:gd name="T71" fmla="*/ 657 h 819"/>
                <a:gd name="T72" fmla="*/ 19 w 707"/>
                <a:gd name="T73" fmla="*/ 616 h 819"/>
                <a:gd name="T74" fmla="*/ 19 w 707"/>
                <a:gd name="T75" fmla="*/ 594 h 819"/>
                <a:gd name="T76" fmla="*/ 15 w 707"/>
                <a:gd name="T77" fmla="*/ 571 h 819"/>
                <a:gd name="T78" fmla="*/ 15 w 707"/>
                <a:gd name="T79" fmla="*/ 497 h 819"/>
                <a:gd name="T80" fmla="*/ 15 w 707"/>
                <a:gd name="T81" fmla="*/ 446 h 819"/>
                <a:gd name="T82" fmla="*/ 15 w 707"/>
                <a:gd name="T83" fmla="*/ 373 h 819"/>
                <a:gd name="T84" fmla="*/ 13 w 707"/>
                <a:gd name="T85" fmla="*/ 298 h 819"/>
                <a:gd name="T86" fmla="*/ 8 w 707"/>
                <a:gd name="T87" fmla="*/ 252 h 819"/>
                <a:gd name="T88" fmla="*/ 4 w 707"/>
                <a:gd name="T89" fmla="*/ 237 h 819"/>
                <a:gd name="T90" fmla="*/ 8 w 707"/>
                <a:gd name="T91" fmla="*/ 211 h 819"/>
                <a:gd name="T92" fmla="*/ 19 w 707"/>
                <a:gd name="T93" fmla="*/ 192 h 819"/>
                <a:gd name="T94" fmla="*/ 29 w 707"/>
                <a:gd name="T95" fmla="*/ 174 h 819"/>
                <a:gd name="T96" fmla="*/ 7 w 707"/>
                <a:gd name="T97" fmla="*/ 111 h 819"/>
                <a:gd name="T98" fmla="*/ 83 w 707"/>
                <a:gd name="T99" fmla="*/ 94 h 819"/>
                <a:gd name="T100" fmla="*/ 142 w 707"/>
                <a:gd name="T101" fmla="*/ 111 h 819"/>
                <a:gd name="T102" fmla="*/ 191 w 707"/>
                <a:gd name="T103" fmla="*/ 136 h 819"/>
                <a:gd name="T104" fmla="*/ 233 w 707"/>
                <a:gd name="T105" fmla="*/ 163 h 819"/>
                <a:gd name="T106" fmla="*/ 308 w 707"/>
                <a:gd name="T107" fmla="*/ 179 h 819"/>
                <a:gd name="T108" fmla="*/ 337 w 707"/>
                <a:gd name="T109" fmla="*/ 166 h 819"/>
                <a:gd name="T110" fmla="*/ 359 w 707"/>
                <a:gd name="T111" fmla="*/ 166 h 819"/>
                <a:gd name="T112" fmla="*/ 367 w 707"/>
                <a:gd name="T113" fmla="*/ 132 h 819"/>
                <a:gd name="T114" fmla="*/ 364 w 707"/>
                <a:gd name="T115" fmla="*/ 56 h 819"/>
                <a:gd name="T116" fmla="*/ 352 w 707"/>
                <a:gd name="T117" fmla="*/ 6 h 819"/>
                <a:gd name="T118" fmla="*/ 698 w 707"/>
                <a:gd name="T119" fmla="*/ 14 h 819"/>
                <a:gd name="T120" fmla="*/ 703 w 707"/>
                <a:gd name="T121" fmla="*/ 36 h 819"/>
                <a:gd name="T122" fmla="*/ 697 w 707"/>
                <a:gd name="T123" fmla="*/ 57 h 819"/>
                <a:gd name="T124" fmla="*/ 698 w 707"/>
                <a:gd name="T125" fmla="*/ 73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7" h="819">
                  <a:moveTo>
                    <a:pt x="698" y="90"/>
                  </a:moveTo>
                  <a:lnTo>
                    <a:pt x="698" y="94"/>
                  </a:lnTo>
                  <a:lnTo>
                    <a:pt x="699" y="97"/>
                  </a:lnTo>
                  <a:lnTo>
                    <a:pt x="701" y="101"/>
                  </a:lnTo>
                  <a:lnTo>
                    <a:pt x="702" y="103"/>
                  </a:lnTo>
                  <a:lnTo>
                    <a:pt x="702" y="107"/>
                  </a:lnTo>
                  <a:lnTo>
                    <a:pt x="702" y="111"/>
                  </a:lnTo>
                  <a:lnTo>
                    <a:pt x="703" y="114"/>
                  </a:lnTo>
                  <a:lnTo>
                    <a:pt x="703" y="118"/>
                  </a:lnTo>
                  <a:lnTo>
                    <a:pt x="703" y="122"/>
                  </a:lnTo>
                  <a:lnTo>
                    <a:pt x="703" y="127"/>
                  </a:lnTo>
                  <a:lnTo>
                    <a:pt x="703" y="131"/>
                  </a:lnTo>
                  <a:lnTo>
                    <a:pt x="703" y="135"/>
                  </a:lnTo>
                  <a:lnTo>
                    <a:pt x="703" y="139"/>
                  </a:lnTo>
                  <a:lnTo>
                    <a:pt x="702" y="141"/>
                  </a:lnTo>
                  <a:lnTo>
                    <a:pt x="702" y="145"/>
                  </a:lnTo>
                  <a:lnTo>
                    <a:pt x="702" y="146"/>
                  </a:lnTo>
                  <a:lnTo>
                    <a:pt x="702" y="146"/>
                  </a:lnTo>
                  <a:lnTo>
                    <a:pt x="702" y="146"/>
                  </a:lnTo>
                  <a:lnTo>
                    <a:pt x="703" y="148"/>
                  </a:lnTo>
                  <a:lnTo>
                    <a:pt x="706" y="150"/>
                  </a:lnTo>
                  <a:lnTo>
                    <a:pt x="707" y="153"/>
                  </a:lnTo>
                  <a:lnTo>
                    <a:pt x="707" y="157"/>
                  </a:lnTo>
                  <a:lnTo>
                    <a:pt x="706" y="160"/>
                  </a:lnTo>
                  <a:lnTo>
                    <a:pt x="706" y="163"/>
                  </a:lnTo>
                  <a:lnTo>
                    <a:pt x="705" y="166"/>
                  </a:lnTo>
                  <a:lnTo>
                    <a:pt x="705" y="170"/>
                  </a:lnTo>
                  <a:lnTo>
                    <a:pt x="705" y="174"/>
                  </a:lnTo>
                  <a:lnTo>
                    <a:pt x="703" y="177"/>
                  </a:lnTo>
                  <a:lnTo>
                    <a:pt x="702" y="178"/>
                  </a:lnTo>
                  <a:lnTo>
                    <a:pt x="702" y="179"/>
                  </a:lnTo>
                  <a:lnTo>
                    <a:pt x="702" y="183"/>
                  </a:lnTo>
                  <a:lnTo>
                    <a:pt x="702" y="188"/>
                  </a:lnTo>
                  <a:lnTo>
                    <a:pt x="701" y="192"/>
                  </a:lnTo>
                  <a:lnTo>
                    <a:pt x="699" y="195"/>
                  </a:lnTo>
                  <a:lnTo>
                    <a:pt x="698" y="197"/>
                  </a:lnTo>
                  <a:lnTo>
                    <a:pt x="695" y="199"/>
                  </a:lnTo>
                  <a:lnTo>
                    <a:pt x="694" y="201"/>
                  </a:lnTo>
                  <a:lnTo>
                    <a:pt x="692" y="203"/>
                  </a:lnTo>
                  <a:lnTo>
                    <a:pt x="689" y="205"/>
                  </a:lnTo>
                  <a:lnTo>
                    <a:pt x="686" y="207"/>
                  </a:lnTo>
                  <a:lnTo>
                    <a:pt x="685" y="209"/>
                  </a:lnTo>
                  <a:lnTo>
                    <a:pt x="682" y="212"/>
                  </a:lnTo>
                  <a:lnTo>
                    <a:pt x="681" y="215"/>
                  </a:lnTo>
                  <a:lnTo>
                    <a:pt x="681" y="218"/>
                  </a:lnTo>
                  <a:lnTo>
                    <a:pt x="682" y="222"/>
                  </a:lnTo>
                  <a:lnTo>
                    <a:pt x="682" y="225"/>
                  </a:lnTo>
                  <a:lnTo>
                    <a:pt x="682" y="229"/>
                  </a:lnTo>
                  <a:lnTo>
                    <a:pt x="684" y="233"/>
                  </a:lnTo>
                  <a:lnTo>
                    <a:pt x="682" y="237"/>
                  </a:lnTo>
                  <a:lnTo>
                    <a:pt x="682" y="241"/>
                  </a:lnTo>
                  <a:lnTo>
                    <a:pt x="681" y="245"/>
                  </a:lnTo>
                  <a:lnTo>
                    <a:pt x="680" y="247"/>
                  </a:lnTo>
                  <a:lnTo>
                    <a:pt x="678" y="250"/>
                  </a:lnTo>
                  <a:lnTo>
                    <a:pt x="677" y="252"/>
                  </a:lnTo>
                  <a:lnTo>
                    <a:pt x="677" y="254"/>
                  </a:lnTo>
                  <a:lnTo>
                    <a:pt x="676" y="256"/>
                  </a:lnTo>
                  <a:lnTo>
                    <a:pt x="675" y="259"/>
                  </a:lnTo>
                  <a:lnTo>
                    <a:pt x="675" y="264"/>
                  </a:lnTo>
                  <a:lnTo>
                    <a:pt x="675" y="267"/>
                  </a:lnTo>
                  <a:lnTo>
                    <a:pt x="675" y="271"/>
                  </a:lnTo>
                  <a:lnTo>
                    <a:pt x="675" y="275"/>
                  </a:lnTo>
                  <a:lnTo>
                    <a:pt x="676" y="279"/>
                  </a:lnTo>
                  <a:lnTo>
                    <a:pt x="677" y="281"/>
                  </a:lnTo>
                  <a:lnTo>
                    <a:pt x="677" y="285"/>
                  </a:lnTo>
                  <a:lnTo>
                    <a:pt x="678" y="288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81" y="298"/>
                  </a:lnTo>
                  <a:lnTo>
                    <a:pt x="682" y="301"/>
                  </a:lnTo>
                  <a:lnTo>
                    <a:pt x="684" y="304"/>
                  </a:lnTo>
                  <a:lnTo>
                    <a:pt x="685" y="307"/>
                  </a:lnTo>
                  <a:lnTo>
                    <a:pt x="685" y="310"/>
                  </a:lnTo>
                  <a:lnTo>
                    <a:pt x="686" y="314"/>
                  </a:lnTo>
                  <a:lnTo>
                    <a:pt x="686" y="318"/>
                  </a:lnTo>
                  <a:lnTo>
                    <a:pt x="688" y="321"/>
                  </a:lnTo>
                  <a:lnTo>
                    <a:pt x="689" y="323"/>
                  </a:lnTo>
                  <a:lnTo>
                    <a:pt x="692" y="326"/>
                  </a:lnTo>
                  <a:lnTo>
                    <a:pt x="693" y="327"/>
                  </a:lnTo>
                  <a:lnTo>
                    <a:pt x="695" y="330"/>
                  </a:lnTo>
                  <a:lnTo>
                    <a:pt x="695" y="334"/>
                  </a:lnTo>
                  <a:lnTo>
                    <a:pt x="698" y="336"/>
                  </a:lnTo>
                  <a:lnTo>
                    <a:pt x="699" y="339"/>
                  </a:lnTo>
                  <a:lnTo>
                    <a:pt x="701" y="341"/>
                  </a:lnTo>
                  <a:lnTo>
                    <a:pt x="701" y="345"/>
                  </a:lnTo>
                  <a:lnTo>
                    <a:pt x="702" y="348"/>
                  </a:lnTo>
                  <a:lnTo>
                    <a:pt x="702" y="351"/>
                  </a:lnTo>
                  <a:lnTo>
                    <a:pt x="701" y="352"/>
                  </a:lnTo>
                  <a:lnTo>
                    <a:pt x="701" y="356"/>
                  </a:lnTo>
                  <a:lnTo>
                    <a:pt x="699" y="358"/>
                  </a:lnTo>
                  <a:lnTo>
                    <a:pt x="698" y="362"/>
                  </a:lnTo>
                  <a:lnTo>
                    <a:pt x="697" y="366"/>
                  </a:lnTo>
                  <a:lnTo>
                    <a:pt x="697" y="369"/>
                  </a:lnTo>
                  <a:lnTo>
                    <a:pt x="695" y="373"/>
                  </a:lnTo>
                  <a:lnTo>
                    <a:pt x="694" y="376"/>
                  </a:lnTo>
                  <a:lnTo>
                    <a:pt x="694" y="379"/>
                  </a:lnTo>
                  <a:lnTo>
                    <a:pt x="692" y="382"/>
                  </a:lnTo>
                  <a:lnTo>
                    <a:pt x="689" y="383"/>
                  </a:lnTo>
                  <a:lnTo>
                    <a:pt x="686" y="385"/>
                  </a:lnTo>
                  <a:lnTo>
                    <a:pt x="685" y="387"/>
                  </a:lnTo>
                  <a:lnTo>
                    <a:pt x="684" y="391"/>
                  </a:lnTo>
                  <a:lnTo>
                    <a:pt x="684" y="395"/>
                  </a:lnTo>
                  <a:lnTo>
                    <a:pt x="684" y="399"/>
                  </a:lnTo>
                  <a:lnTo>
                    <a:pt x="685" y="402"/>
                  </a:lnTo>
                  <a:lnTo>
                    <a:pt x="685" y="406"/>
                  </a:lnTo>
                  <a:lnTo>
                    <a:pt x="686" y="410"/>
                  </a:lnTo>
                  <a:lnTo>
                    <a:pt x="686" y="413"/>
                  </a:lnTo>
                  <a:lnTo>
                    <a:pt x="686" y="417"/>
                  </a:lnTo>
                  <a:lnTo>
                    <a:pt x="685" y="421"/>
                  </a:lnTo>
                  <a:lnTo>
                    <a:pt x="685" y="425"/>
                  </a:lnTo>
                  <a:lnTo>
                    <a:pt x="684" y="428"/>
                  </a:lnTo>
                  <a:lnTo>
                    <a:pt x="682" y="432"/>
                  </a:lnTo>
                  <a:lnTo>
                    <a:pt x="682" y="434"/>
                  </a:lnTo>
                  <a:lnTo>
                    <a:pt x="681" y="437"/>
                  </a:lnTo>
                  <a:lnTo>
                    <a:pt x="681" y="438"/>
                  </a:lnTo>
                  <a:lnTo>
                    <a:pt x="680" y="440"/>
                  </a:lnTo>
                  <a:lnTo>
                    <a:pt x="680" y="442"/>
                  </a:lnTo>
                  <a:lnTo>
                    <a:pt x="680" y="442"/>
                  </a:lnTo>
                  <a:lnTo>
                    <a:pt x="678" y="445"/>
                  </a:lnTo>
                  <a:lnTo>
                    <a:pt x="678" y="450"/>
                  </a:lnTo>
                  <a:lnTo>
                    <a:pt x="678" y="453"/>
                  </a:lnTo>
                  <a:lnTo>
                    <a:pt x="677" y="457"/>
                  </a:lnTo>
                  <a:lnTo>
                    <a:pt x="676" y="461"/>
                  </a:lnTo>
                  <a:lnTo>
                    <a:pt x="676" y="463"/>
                  </a:lnTo>
                  <a:lnTo>
                    <a:pt x="676" y="467"/>
                  </a:lnTo>
                  <a:lnTo>
                    <a:pt x="675" y="471"/>
                  </a:lnTo>
                  <a:lnTo>
                    <a:pt x="675" y="474"/>
                  </a:lnTo>
                  <a:lnTo>
                    <a:pt x="673" y="475"/>
                  </a:lnTo>
                  <a:lnTo>
                    <a:pt x="673" y="476"/>
                  </a:lnTo>
                  <a:lnTo>
                    <a:pt x="673" y="476"/>
                  </a:lnTo>
                  <a:lnTo>
                    <a:pt x="673" y="479"/>
                  </a:lnTo>
                  <a:lnTo>
                    <a:pt x="673" y="480"/>
                  </a:lnTo>
                  <a:lnTo>
                    <a:pt x="673" y="483"/>
                  </a:lnTo>
                  <a:lnTo>
                    <a:pt x="672" y="485"/>
                  </a:lnTo>
                  <a:lnTo>
                    <a:pt x="672" y="491"/>
                  </a:lnTo>
                  <a:lnTo>
                    <a:pt x="672" y="495"/>
                  </a:lnTo>
                  <a:lnTo>
                    <a:pt x="672" y="499"/>
                  </a:lnTo>
                  <a:lnTo>
                    <a:pt x="672" y="502"/>
                  </a:lnTo>
                  <a:lnTo>
                    <a:pt x="672" y="506"/>
                  </a:lnTo>
                  <a:lnTo>
                    <a:pt x="672" y="512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69" y="522"/>
                  </a:lnTo>
                  <a:lnTo>
                    <a:pt x="668" y="525"/>
                  </a:lnTo>
                  <a:lnTo>
                    <a:pt x="667" y="527"/>
                  </a:lnTo>
                  <a:lnTo>
                    <a:pt x="665" y="531"/>
                  </a:lnTo>
                  <a:lnTo>
                    <a:pt x="664" y="534"/>
                  </a:lnTo>
                  <a:lnTo>
                    <a:pt x="663" y="535"/>
                  </a:lnTo>
                  <a:lnTo>
                    <a:pt x="661" y="537"/>
                  </a:lnTo>
                  <a:lnTo>
                    <a:pt x="660" y="538"/>
                  </a:lnTo>
                  <a:lnTo>
                    <a:pt x="658" y="540"/>
                  </a:lnTo>
                  <a:lnTo>
                    <a:pt x="658" y="542"/>
                  </a:lnTo>
                  <a:lnTo>
                    <a:pt x="664" y="546"/>
                  </a:lnTo>
                  <a:lnTo>
                    <a:pt x="665" y="548"/>
                  </a:lnTo>
                  <a:lnTo>
                    <a:pt x="667" y="551"/>
                  </a:lnTo>
                  <a:lnTo>
                    <a:pt x="669" y="554"/>
                  </a:lnTo>
                  <a:lnTo>
                    <a:pt x="669" y="557"/>
                  </a:lnTo>
                  <a:lnTo>
                    <a:pt x="671" y="559"/>
                  </a:lnTo>
                  <a:lnTo>
                    <a:pt x="672" y="563"/>
                  </a:lnTo>
                  <a:lnTo>
                    <a:pt x="673" y="565"/>
                  </a:lnTo>
                  <a:lnTo>
                    <a:pt x="675" y="569"/>
                  </a:lnTo>
                  <a:lnTo>
                    <a:pt x="676" y="572"/>
                  </a:lnTo>
                  <a:lnTo>
                    <a:pt x="676" y="576"/>
                  </a:lnTo>
                  <a:lnTo>
                    <a:pt x="678" y="578"/>
                  </a:lnTo>
                  <a:lnTo>
                    <a:pt x="680" y="581"/>
                  </a:lnTo>
                  <a:lnTo>
                    <a:pt x="682" y="582"/>
                  </a:lnTo>
                  <a:lnTo>
                    <a:pt x="685" y="584"/>
                  </a:lnTo>
                  <a:lnTo>
                    <a:pt x="686" y="585"/>
                  </a:lnTo>
                  <a:lnTo>
                    <a:pt x="689" y="586"/>
                  </a:lnTo>
                  <a:lnTo>
                    <a:pt x="692" y="588"/>
                  </a:lnTo>
                  <a:lnTo>
                    <a:pt x="694" y="590"/>
                  </a:lnTo>
                  <a:lnTo>
                    <a:pt x="694" y="594"/>
                  </a:lnTo>
                  <a:lnTo>
                    <a:pt x="695" y="598"/>
                  </a:lnTo>
                  <a:lnTo>
                    <a:pt x="695" y="601"/>
                  </a:lnTo>
                  <a:lnTo>
                    <a:pt x="695" y="606"/>
                  </a:lnTo>
                  <a:lnTo>
                    <a:pt x="695" y="610"/>
                  </a:lnTo>
                  <a:lnTo>
                    <a:pt x="694" y="614"/>
                  </a:lnTo>
                  <a:lnTo>
                    <a:pt x="694" y="618"/>
                  </a:lnTo>
                  <a:lnTo>
                    <a:pt x="693" y="622"/>
                  </a:lnTo>
                  <a:lnTo>
                    <a:pt x="693" y="626"/>
                  </a:lnTo>
                  <a:lnTo>
                    <a:pt x="693" y="629"/>
                  </a:lnTo>
                  <a:lnTo>
                    <a:pt x="693" y="633"/>
                  </a:lnTo>
                  <a:lnTo>
                    <a:pt x="693" y="637"/>
                  </a:lnTo>
                  <a:lnTo>
                    <a:pt x="693" y="643"/>
                  </a:lnTo>
                  <a:lnTo>
                    <a:pt x="693" y="646"/>
                  </a:lnTo>
                  <a:lnTo>
                    <a:pt x="693" y="650"/>
                  </a:lnTo>
                  <a:lnTo>
                    <a:pt x="692" y="654"/>
                  </a:lnTo>
                  <a:lnTo>
                    <a:pt x="692" y="658"/>
                  </a:lnTo>
                  <a:lnTo>
                    <a:pt x="692" y="662"/>
                  </a:lnTo>
                  <a:lnTo>
                    <a:pt x="690" y="666"/>
                  </a:lnTo>
                  <a:lnTo>
                    <a:pt x="690" y="666"/>
                  </a:lnTo>
                  <a:lnTo>
                    <a:pt x="656" y="669"/>
                  </a:lnTo>
                  <a:lnTo>
                    <a:pt x="629" y="667"/>
                  </a:lnTo>
                  <a:lnTo>
                    <a:pt x="595" y="669"/>
                  </a:lnTo>
                  <a:lnTo>
                    <a:pt x="566" y="669"/>
                  </a:lnTo>
                  <a:lnTo>
                    <a:pt x="553" y="669"/>
                  </a:lnTo>
                  <a:lnTo>
                    <a:pt x="538" y="670"/>
                  </a:lnTo>
                  <a:lnTo>
                    <a:pt x="533" y="684"/>
                  </a:lnTo>
                  <a:lnTo>
                    <a:pt x="528" y="696"/>
                  </a:lnTo>
                  <a:lnTo>
                    <a:pt x="523" y="716"/>
                  </a:lnTo>
                  <a:lnTo>
                    <a:pt x="524" y="725"/>
                  </a:lnTo>
                  <a:lnTo>
                    <a:pt x="525" y="747"/>
                  </a:lnTo>
                  <a:lnTo>
                    <a:pt x="517" y="753"/>
                  </a:lnTo>
                  <a:lnTo>
                    <a:pt x="515" y="760"/>
                  </a:lnTo>
                  <a:lnTo>
                    <a:pt x="510" y="768"/>
                  </a:lnTo>
                  <a:lnTo>
                    <a:pt x="503" y="781"/>
                  </a:lnTo>
                  <a:lnTo>
                    <a:pt x="496" y="790"/>
                  </a:lnTo>
                  <a:lnTo>
                    <a:pt x="489" y="810"/>
                  </a:lnTo>
                  <a:lnTo>
                    <a:pt x="487" y="819"/>
                  </a:lnTo>
                  <a:lnTo>
                    <a:pt x="483" y="814"/>
                  </a:lnTo>
                  <a:lnTo>
                    <a:pt x="474" y="813"/>
                  </a:lnTo>
                  <a:lnTo>
                    <a:pt x="464" y="809"/>
                  </a:lnTo>
                  <a:lnTo>
                    <a:pt x="453" y="804"/>
                  </a:lnTo>
                  <a:lnTo>
                    <a:pt x="436" y="793"/>
                  </a:lnTo>
                  <a:lnTo>
                    <a:pt x="423" y="783"/>
                  </a:lnTo>
                  <a:lnTo>
                    <a:pt x="406" y="771"/>
                  </a:lnTo>
                  <a:lnTo>
                    <a:pt x="394" y="766"/>
                  </a:lnTo>
                  <a:lnTo>
                    <a:pt x="377" y="762"/>
                  </a:lnTo>
                  <a:lnTo>
                    <a:pt x="356" y="756"/>
                  </a:lnTo>
                  <a:lnTo>
                    <a:pt x="330" y="750"/>
                  </a:lnTo>
                  <a:lnTo>
                    <a:pt x="320" y="746"/>
                  </a:lnTo>
                  <a:lnTo>
                    <a:pt x="312" y="743"/>
                  </a:lnTo>
                  <a:lnTo>
                    <a:pt x="305" y="745"/>
                  </a:lnTo>
                  <a:lnTo>
                    <a:pt x="300" y="747"/>
                  </a:lnTo>
                  <a:lnTo>
                    <a:pt x="295" y="749"/>
                  </a:lnTo>
                  <a:lnTo>
                    <a:pt x="288" y="745"/>
                  </a:lnTo>
                  <a:lnTo>
                    <a:pt x="283" y="747"/>
                  </a:lnTo>
                  <a:lnTo>
                    <a:pt x="277" y="746"/>
                  </a:lnTo>
                  <a:lnTo>
                    <a:pt x="267" y="747"/>
                  </a:lnTo>
                  <a:lnTo>
                    <a:pt x="261" y="743"/>
                  </a:lnTo>
                  <a:lnTo>
                    <a:pt x="254" y="741"/>
                  </a:lnTo>
                  <a:lnTo>
                    <a:pt x="246" y="735"/>
                  </a:lnTo>
                  <a:lnTo>
                    <a:pt x="239" y="737"/>
                  </a:lnTo>
                  <a:lnTo>
                    <a:pt x="229" y="734"/>
                  </a:lnTo>
                  <a:lnTo>
                    <a:pt x="227" y="730"/>
                  </a:lnTo>
                  <a:lnTo>
                    <a:pt x="226" y="725"/>
                  </a:lnTo>
                  <a:lnTo>
                    <a:pt x="218" y="722"/>
                  </a:lnTo>
                  <a:lnTo>
                    <a:pt x="219" y="715"/>
                  </a:lnTo>
                  <a:lnTo>
                    <a:pt x="212" y="708"/>
                  </a:lnTo>
                  <a:lnTo>
                    <a:pt x="206" y="701"/>
                  </a:lnTo>
                  <a:lnTo>
                    <a:pt x="201" y="696"/>
                  </a:lnTo>
                  <a:lnTo>
                    <a:pt x="195" y="695"/>
                  </a:lnTo>
                  <a:lnTo>
                    <a:pt x="185" y="692"/>
                  </a:lnTo>
                  <a:lnTo>
                    <a:pt x="167" y="694"/>
                  </a:lnTo>
                  <a:lnTo>
                    <a:pt x="157" y="691"/>
                  </a:lnTo>
                  <a:lnTo>
                    <a:pt x="154" y="688"/>
                  </a:lnTo>
                  <a:lnTo>
                    <a:pt x="113" y="694"/>
                  </a:lnTo>
                  <a:lnTo>
                    <a:pt x="78" y="696"/>
                  </a:lnTo>
                  <a:lnTo>
                    <a:pt x="17" y="686"/>
                  </a:lnTo>
                  <a:lnTo>
                    <a:pt x="17" y="679"/>
                  </a:lnTo>
                  <a:lnTo>
                    <a:pt x="17" y="669"/>
                  </a:lnTo>
                  <a:lnTo>
                    <a:pt x="16" y="657"/>
                  </a:lnTo>
                  <a:lnTo>
                    <a:pt x="16" y="646"/>
                  </a:lnTo>
                  <a:lnTo>
                    <a:pt x="16" y="636"/>
                  </a:lnTo>
                  <a:lnTo>
                    <a:pt x="16" y="626"/>
                  </a:lnTo>
                  <a:lnTo>
                    <a:pt x="16" y="626"/>
                  </a:lnTo>
                  <a:lnTo>
                    <a:pt x="16" y="623"/>
                  </a:lnTo>
                  <a:lnTo>
                    <a:pt x="17" y="619"/>
                  </a:lnTo>
                  <a:lnTo>
                    <a:pt x="19" y="616"/>
                  </a:lnTo>
                  <a:lnTo>
                    <a:pt x="20" y="614"/>
                  </a:lnTo>
                  <a:lnTo>
                    <a:pt x="20" y="610"/>
                  </a:lnTo>
                  <a:lnTo>
                    <a:pt x="20" y="606"/>
                  </a:lnTo>
                  <a:lnTo>
                    <a:pt x="19" y="602"/>
                  </a:lnTo>
                  <a:lnTo>
                    <a:pt x="19" y="598"/>
                  </a:lnTo>
                  <a:lnTo>
                    <a:pt x="19" y="595"/>
                  </a:lnTo>
                  <a:lnTo>
                    <a:pt x="19" y="594"/>
                  </a:lnTo>
                  <a:lnTo>
                    <a:pt x="19" y="590"/>
                  </a:lnTo>
                  <a:lnTo>
                    <a:pt x="17" y="588"/>
                  </a:lnTo>
                  <a:lnTo>
                    <a:pt x="17" y="584"/>
                  </a:lnTo>
                  <a:lnTo>
                    <a:pt x="17" y="580"/>
                  </a:lnTo>
                  <a:lnTo>
                    <a:pt x="16" y="576"/>
                  </a:lnTo>
                  <a:lnTo>
                    <a:pt x="16" y="573"/>
                  </a:lnTo>
                  <a:lnTo>
                    <a:pt x="15" y="571"/>
                  </a:lnTo>
                  <a:lnTo>
                    <a:pt x="15" y="561"/>
                  </a:lnTo>
                  <a:lnTo>
                    <a:pt x="15" y="551"/>
                  </a:lnTo>
                  <a:lnTo>
                    <a:pt x="15" y="540"/>
                  </a:lnTo>
                  <a:lnTo>
                    <a:pt x="15" y="530"/>
                  </a:lnTo>
                  <a:lnTo>
                    <a:pt x="15" y="520"/>
                  </a:lnTo>
                  <a:lnTo>
                    <a:pt x="15" y="509"/>
                  </a:lnTo>
                  <a:lnTo>
                    <a:pt x="15" y="497"/>
                  </a:lnTo>
                  <a:lnTo>
                    <a:pt x="15" y="488"/>
                  </a:lnTo>
                  <a:lnTo>
                    <a:pt x="15" y="476"/>
                  </a:lnTo>
                  <a:lnTo>
                    <a:pt x="15" y="476"/>
                  </a:lnTo>
                  <a:lnTo>
                    <a:pt x="15" y="476"/>
                  </a:lnTo>
                  <a:lnTo>
                    <a:pt x="15" y="467"/>
                  </a:lnTo>
                  <a:lnTo>
                    <a:pt x="15" y="457"/>
                  </a:lnTo>
                  <a:lnTo>
                    <a:pt x="15" y="446"/>
                  </a:lnTo>
                  <a:lnTo>
                    <a:pt x="15" y="436"/>
                  </a:lnTo>
                  <a:lnTo>
                    <a:pt x="15" y="425"/>
                  </a:lnTo>
                  <a:lnTo>
                    <a:pt x="15" y="415"/>
                  </a:lnTo>
                  <a:lnTo>
                    <a:pt x="15" y="404"/>
                  </a:lnTo>
                  <a:lnTo>
                    <a:pt x="15" y="394"/>
                  </a:lnTo>
                  <a:lnTo>
                    <a:pt x="13" y="383"/>
                  </a:lnTo>
                  <a:lnTo>
                    <a:pt x="15" y="373"/>
                  </a:lnTo>
                  <a:lnTo>
                    <a:pt x="15" y="362"/>
                  </a:lnTo>
                  <a:lnTo>
                    <a:pt x="13" y="352"/>
                  </a:lnTo>
                  <a:lnTo>
                    <a:pt x="13" y="340"/>
                  </a:lnTo>
                  <a:lnTo>
                    <a:pt x="13" y="330"/>
                  </a:lnTo>
                  <a:lnTo>
                    <a:pt x="13" y="319"/>
                  </a:lnTo>
                  <a:lnTo>
                    <a:pt x="13" y="309"/>
                  </a:lnTo>
                  <a:lnTo>
                    <a:pt x="13" y="298"/>
                  </a:lnTo>
                  <a:lnTo>
                    <a:pt x="13" y="288"/>
                  </a:lnTo>
                  <a:lnTo>
                    <a:pt x="13" y="277"/>
                  </a:lnTo>
                  <a:lnTo>
                    <a:pt x="13" y="267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1" y="255"/>
                  </a:lnTo>
                  <a:lnTo>
                    <a:pt x="8" y="252"/>
                  </a:lnTo>
                  <a:lnTo>
                    <a:pt x="6" y="251"/>
                  </a:lnTo>
                  <a:lnTo>
                    <a:pt x="2" y="250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2" y="242"/>
                  </a:lnTo>
                  <a:lnTo>
                    <a:pt x="3" y="239"/>
                  </a:lnTo>
                  <a:lnTo>
                    <a:pt x="4" y="237"/>
                  </a:lnTo>
                  <a:lnTo>
                    <a:pt x="6" y="234"/>
                  </a:lnTo>
                  <a:lnTo>
                    <a:pt x="7" y="230"/>
                  </a:lnTo>
                  <a:lnTo>
                    <a:pt x="6" y="226"/>
                  </a:lnTo>
                  <a:lnTo>
                    <a:pt x="6" y="222"/>
                  </a:lnTo>
                  <a:lnTo>
                    <a:pt x="6" y="218"/>
                  </a:lnTo>
                  <a:lnTo>
                    <a:pt x="7" y="215"/>
                  </a:lnTo>
                  <a:lnTo>
                    <a:pt x="8" y="211"/>
                  </a:lnTo>
                  <a:lnTo>
                    <a:pt x="10" y="208"/>
                  </a:lnTo>
                  <a:lnTo>
                    <a:pt x="10" y="205"/>
                  </a:lnTo>
                  <a:lnTo>
                    <a:pt x="10" y="201"/>
                  </a:lnTo>
                  <a:lnTo>
                    <a:pt x="11" y="197"/>
                  </a:lnTo>
                  <a:lnTo>
                    <a:pt x="13" y="196"/>
                  </a:lnTo>
                  <a:lnTo>
                    <a:pt x="16" y="195"/>
                  </a:lnTo>
                  <a:lnTo>
                    <a:pt x="19" y="192"/>
                  </a:lnTo>
                  <a:lnTo>
                    <a:pt x="20" y="190"/>
                  </a:lnTo>
                  <a:lnTo>
                    <a:pt x="21" y="187"/>
                  </a:lnTo>
                  <a:lnTo>
                    <a:pt x="23" y="184"/>
                  </a:lnTo>
                  <a:lnTo>
                    <a:pt x="25" y="182"/>
                  </a:lnTo>
                  <a:lnTo>
                    <a:pt x="27" y="179"/>
                  </a:lnTo>
                  <a:lnTo>
                    <a:pt x="28" y="177"/>
                  </a:lnTo>
                  <a:lnTo>
                    <a:pt x="29" y="174"/>
                  </a:lnTo>
                  <a:lnTo>
                    <a:pt x="29" y="170"/>
                  </a:lnTo>
                  <a:lnTo>
                    <a:pt x="21" y="161"/>
                  </a:lnTo>
                  <a:lnTo>
                    <a:pt x="15" y="149"/>
                  </a:lnTo>
                  <a:lnTo>
                    <a:pt x="7" y="139"/>
                  </a:lnTo>
                  <a:lnTo>
                    <a:pt x="7" y="129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23" y="110"/>
                  </a:lnTo>
                  <a:lnTo>
                    <a:pt x="30" y="110"/>
                  </a:lnTo>
                  <a:lnTo>
                    <a:pt x="40" y="106"/>
                  </a:lnTo>
                  <a:lnTo>
                    <a:pt x="51" y="105"/>
                  </a:lnTo>
                  <a:lnTo>
                    <a:pt x="68" y="105"/>
                  </a:lnTo>
                  <a:lnTo>
                    <a:pt x="74" y="103"/>
                  </a:lnTo>
                  <a:lnTo>
                    <a:pt x="83" y="94"/>
                  </a:lnTo>
                  <a:lnTo>
                    <a:pt x="92" y="90"/>
                  </a:lnTo>
                  <a:lnTo>
                    <a:pt x="104" y="89"/>
                  </a:lnTo>
                  <a:lnTo>
                    <a:pt x="116" y="91"/>
                  </a:lnTo>
                  <a:lnTo>
                    <a:pt x="126" y="93"/>
                  </a:lnTo>
                  <a:lnTo>
                    <a:pt x="131" y="101"/>
                  </a:lnTo>
                  <a:lnTo>
                    <a:pt x="139" y="108"/>
                  </a:lnTo>
                  <a:lnTo>
                    <a:pt x="142" y="111"/>
                  </a:lnTo>
                  <a:lnTo>
                    <a:pt x="151" y="115"/>
                  </a:lnTo>
                  <a:lnTo>
                    <a:pt x="161" y="120"/>
                  </a:lnTo>
                  <a:lnTo>
                    <a:pt x="171" y="124"/>
                  </a:lnTo>
                  <a:lnTo>
                    <a:pt x="176" y="128"/>
                  </a:lnTo>
                  <a:lnTo>
                    <a:pt x="180" y="132"/>
                  </a:lnTo>
                  <a:lnTo>
                    <a:pt x="184" y="137"/>
                  </a:lnTo>
                  <a:lnTo>
                    <a:pt x="191" y="136"/>
                  </a:lnTo>
                  <a:lnTo>
                    <a:pt x="197" y="133"/>
                  </a:lnTo>
                  <a:lnTo>
                    <a:pt x="205" y="135"/>
                  </a:lnTo>
                  <a:lnTo>
                    <a:pt x="208" y="145"/>
                  </a:lnTo>
                  <a:lnTo>
                    <a:pt x="219" y="148"/>
                  </a:lnTo>
                  <a:lnTo>
                    <a:pt x="229" y="153"/>
                  </a:lnTo>
                  <a:lnTo>
                    <a:pt x="232" y="156"/>
                  </a:lnTo>
                  <a:lnTo>
                    <a:pt x="233" y="163"/>
                  </a:lnTo>
                  <a:lnTo>
                    <a:pt x="245" y="165"/>
                  </a:lnTo>
                  <a:lnTo>
                    <a:pt x="261" y="167"/>
                  </a:lnTo>
                  <a:lnTo>
                    <a:pt x="271" y="166"/>
                  </a:lnTo>
                  <a:lnTo>
                    <a:pt x="283" y="166"/>
                  </a:lnTo>
                  <a:lnTo>
                    <a:pt x="295" y="169"/>
                  </a:lnTo>
                  <a:lnTo>
                    <a:pt x="303" y="175"/>
                  </a:lnTo>
                  <a:lnTo>
                    <a:pt x="308" y="179"/>
                  </a:lnTo>
                  <a:lnTo>
                    <a:pt x="313" y="182"/>
                  </a:lnTo>
                  <a:lnTo>
                    <a:pt x="325" y="177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29" y="165"/>
                  </a:lnTo>
                  <a:lnTo>
                    <a:pt x="334" y="162"/>
                  </a:lnTo>
                  <a:lnTo>
                    <a:pt x="337" y="166"/>
                  </a:lnTo>
                  <a:lnTo>
                    <a:pt x="338" y="167"/>
                  </a:lnTo>
                  <a:lnTo>
                    <a:pt x="342" y="167"/>
                  </a:lnTo>
                  <a:lnTo>
                    <a:pt x="345" y="166"/>
                  </a:lnTo>
                  <a:lnTo>
                    <a:pt x="349" y="169"/>
                  </a:lnTo>
                  <a:lnTo>
                    <a:pt x="352" y="171"/>
                  </a:lnTo>
                  <a:lnTo>
                    <a:pt x="356" y="169"/>
                  </a:lnTo>
                  <a:lnTo>
                    <a:pt x="359" y="166"/>
                  </a:lnTo>
                  <a:lnTo>
                    <a:pt x="364" y="166"/>
                  </a:lnTo>
                  <a:lnTo>
                    <a:pt x="368" y="167"/>
                  </a:lnTo>
                  <a:lnTo>
                    <a:pt x="373" y="166"/>
                  </a:lnTo>
                  <a:lnTo>
                    <a:pt x="375" y="162"/>
                  </a:lnTo>
                  <a:lnTo>
                    <a:pt x="368" y="154"/>
                  </a:lnTo>
                  <a:lnTo>
                    <a:pt x="367" y="144"/>
                  </a:lnTo>
                  <a:lnTo>
                    <a:pt x="367" y="132"/>
                  </a:lnTo>
                  <a:lnTo>
                    <a:pt x="371" y="123"/>
                  </a:lnTo>
                  <a:lnTo>
                    <a:pt x="373" y="115"/>
                  </a:lnTo>
                  <a:lnTo>
                    <a:pt x="372" y="102"/>
                  </a:lnTo>
                  <a:lnTo>
                    <a:pt x="375" y="90"/>
                  </a:lnTo>
                  <a:lnTo>
                    <a:pt x="376" y="78"/>
                  </a:lnTo>
                  <a:lnTo>
                    <a:pt x="375" y="73"/>
                  </a:lnTo>
                  <a:lnTo>
                    <a:pt x="364" y="56"/>
                  </a:lnTo>
                  <a:lnTo>
                    <a:pt x="363" y="51"/>
                  </a:lnTo>
                  <a:lnTo>
                    <a:pt x="364" y="43"/>
                  </a:lnTo>
                  <a:lnTo>
                    <a:pt x="364" y="31"/>
                  </a:lnTo>
                  <a:lnTo>
                    <a:pt x="363" y="23"/>
                  </a:lnTo>
                  <a:lnTo>
                    <a:pt x="359" y="17"/>
                  </a:lnTo>
                  <a:lnTo>
                    <a:pt x="355" y="12"/>
                  </a:lnTo>
                  <a:lnTo>
                    <a:pt x="352" y="6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695" y="1"/>
                  </a:lnTo>
                  <a:lnTo>
                    <a:pt x="697" y="4"/>
                  </a:lnTo>
                  <a:lnTo>
                    <a:pt x="698" y="6"/>
                  </a:lnTo>
                  <a:lnTo>
                    <a:pt x="699" y="10"/>
                  </a:lnTo>
                  <a:lnTo>
                    <a:pt x="698" y="14"/>
                  </a:lnTo>
                  <a:lnTo>
                    <a:pt x="698" y="18"/>
                  </a:lnTo>
                  <a:lnTo>
                    <a:pt x="698" y="22"/>
                  </a:lnTo>
                  <a:lnTo>
                    <a:pt x="697" y="26"/>
                  </a:lnTo>
                  <a:lnTo>
                    <a:pt x="697" y="30"/>
                  </a:lnTo>
                  <a:lnTo>
                    <a:pt x="698" y="34"/>
                  </a:lnTo>
                  <a:lnTo>
                    <a:pt x="701" y="35"/>
                  </a:lnTo>
                  <a:lnTo>
                    <a:pt x="703" y="36"/>
                  </a:lnTo>
                  <a:lnTo>
                    <a:pt x="703" y="39"/>
                  </a:lnTo>
                  <a:lnTo>
                    <a:pt x="701" y="40"/>
                  </a:lnTo>
                  <a:lnTo>
                    <a:pt x="699" y="43"/>
                  </a:lnTo>
                  <a:lnTo>
                    <a:pt x="698" y="47"/>
                  </a:lnTo>
                  <a:lnTo>
                    <a:pt x="697" y="50"/>
                  </a:lnTo>
                  <a:lnTo>
                    <a:pt x="697" y="53"/>
                  </a:lnTo>
                  <a:lnTo>
                    <a:pt x="697" y="57"/>
                  </a:lnTo>
                  <a:lnTo>
                    <a:pt x="698" y="60"/>
                  </a:lnTo>
                  <a:lnTo>
                    <a:pt x="701" y="61"/>
                  </a:lnTo>
                  <a:lnTo>
                    <a:pt x="699" y="64"/>
                  </a:lnTo>
                  <a:lnTo>
                    <a:pt x="697" y="65"/>
                  </a:lnTo>
                  <a:lnTo>
                    <a:pt x="694" y="68"/>
                  </a:lnTo>
                  <a:lnTo>
                    <a:pt x="695" y="71"/>
                  </a:lnTo>
                  <a:lnTo>
                    <a:pt x="698" y="73"/>
                  </a:lnTo>
                  <a:lnTo>
                    <a:pt x="699" y="76"/>
                  </a:lnTo>
                  <a:lnTo>
                    <a:pt x="699" y="78"/>
                  </a:lnTo>
                  <a:lnTo>
                    <a:pt x="698" y="82"/>
                  </a:lnTo>
                  <a:lnTo>
                    <a:pt x="698" y="86"/>
                  </a:lnTo>
                  <a:lnTo>
                    <a:pt x="698" y="9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13" y="3250"/>
              <a:ext cx="340" cy="506"/>
            </a:xfrm>
            <a:custGeom>
              <a:avLst/>
              <a:gdLst>
                <a:gd name="T0" fmla="*/ 63 w 340"/>
                <a:gd name="T1" fmla="*/ 17 h 506"/>
                <a:gd name="T2" fmla="*/ 67 w 340"/>
                <a:gd name="T3" fmla="*/ 2 h 506"/>
                <a:gd name="T4" fmla="*/ 102 w 340"/>
                <a:gd name="T5" fmla="*/ 59 h 506"/>
                <a:gd name="T6" fmla="*/ 116 w 340"/>
                <a:gd name="T7" fmla="*/ 97 h 506"/>
                <a:gd name="T8" fmla="*/ 122 w 340"/>
                <a:gd name="T9" fmla="*/ 130 h 506"/>
                <a:gd name="T10" fmla="*/ 129 w 340"/>
                <a:gd name="T11" fmla="*/ 139 h 506"/>
                <a:gd name="T12" fmla="*/ 137 w 340"/>
                <a:gd name="T13" fmla="*/ 147 h 506"/>
                <a:gd name="T14" fmla="*/ 153 w 340"/>
                <a:gd name="T15" fmla="*/ 157 h 506"/>
                <a:gd name="T16" fmla="*/ 161 w 340"/>
                <a:gd name="T17" fmla="*/ 184 h 506"/>
                <a:gd name="T18" fmla="*/ 175 w 340"/>
                <a:gd name="T19" fmla="*/ 201 h 506"/>
                <a:gd name="T20" fmla="*/ 184 w 340"/>
                <a:gd name="T21" fmla="*/ 206 h 506"/>
                <a:gd name="T22" fmla="*/ 190 w 340"/>
                <a:gd name="T23" fmla="*/ 225 h 506"/>
                <a:gd name="T24" fmla="*/ 191 w 340"/>
                <a:gd name="T25" fmla="*/ 253 h 506"/>
                <a:gd name="T26" fmla="*/ 218 w 340"/>
                <a:gd name="T27" fmla="*/ 287 h 506"/>
                <a:gd name="T28" fmla="*/ 237 w 340"/>
                <a:gd name="T29" fmla="*/ 311 h 506"/>
                <a:gd name="T30" fmla="*/ 255 w 340"/>
                <a:gd name="T31" fmla="*/ 328 h 506"/>
                <a:gd name="T32" fmla="*/ 268 w 340"/>
                <a:gd name="T33" fmla="*/ 347 h 506"/>
                <a:gd name="T34" fmla="*/ 289 w 340"/>
                <a:gd name="T35" fmla="*/ 380 h 506"/>
                <a:gd name="T36" fmla="*/ 320 w 340"/>
                <a:gd name="T37" fmla="*/ 371 h 506"/>
                <a:gd name="T38" fmla="*/ 339 w 340"/>
                <a:gd name="T39" fmla="*/ 393 h 506"/>
                <a:gd name="T40" fmla="*/ 317 w 340"/>
                <a:gd name="T41" fmla="*/ 420 h 506"/>
                <a:gd name="T42" fmla="*/ 298 w 340"/>
                <a:gd name="T43" fmla="*/ 465 h 506"/>
                <a:gd name="T44" fmla="*/ 298 w 340"/>
                <a:gd name="T45" fmla="*/ 492 h 506"/>
                <a:gd name="T46" fmla="*/ 267 w 340"/>
                <a:gd name="T47" fmla="*/ 482 h 506"/>
                <a:gd name="T48" fmla="*/ 229 w 340"/>
                <a:gd name="T49" fmla="*/ 462 h 506"/>
                <a:gd name="T50" fmla="*/ 218 w 340"/>
                <a:gd name="T51" fmla="*/ 470 h 506"/>
                <a:gd name="T52" fmla="*/ 179 w 340"/>
                <a:gd name="T53" fmla="*/ 468 h 506"/>
                <a:gd name="T54" fmla="*/ 152 w 340"/>
                <a:gd name="T55" fmla="*/ 482 h 506"/>
                <a:gd name="T56" fmla="*/ 125 w 340"/>
                <a:gd name="T57" fmla="*/ 496 h 506"/>
                <a:gd name="T58" fmla="*/ 95 w 340"/>
                <a:gd name="T59" fmla="*/ 502 h 506"/>
                <a:gd name="T60" fmla="*/ 61 w 340"/>
                <a:gd name="T61" fmla="*/ 504 h 506"/>
                <a:gd name="T62" fmla="*/ 25 w 340"/>
                <a:gd name="T63" fmla="*/ 504 h 506"/>
                <a:gd name="T64" fmla="*/ 35 w 340"/>
                <a:gd name="T65" fmla="*/ 498 h 506"/>
                <a:gd name="T66" fmla="*/ 44 w 340"/>
                <a:gd name="T67" fmla="*/ 490 h 506"/>
                <a:gd name="T68" fmla="*/ 46 w 340"/>
                <a:gd name="T69" fmla="*/ 477 h 506"/>
                <a:gd name="T70" fmla="*/ 39 w 340"/>
                <a:gd name="T71" fmla="*/ 466 h 506"/>
                <a:gd name="T72" fmla="*/ 36 w 340"/>
                <a:gd name="T73" fmla="*/ 452 h 506"/>
                <a:gd name="T74" fmla="*/ 29 w 340"/>
                <a:gd name="T75" fmla="*/ 445 h 506"/>
                <a:gd name="T76" fmla="*/ 36 w 340"/>
                <a:gd name="T77" fmla="*/ 436 h 506"/>
                <a:gd name="T78" fmla="*/ 32 w 340"/>
                <a:gd name="T79" fmla="*/ 426 h 506"/>
                <a:gd name="T80" fmla="*/ 32 w 340"/>
                <a:gd name="T81" fmla="*/ 413 h 506"/>
                <a:gd name="T82" fmla="*/ 38 w 340"/>
                <a:gd name="T83" fmla="*/ 401 h 506"/>
                <a:gd name="T84" fmla="*/ 34 w 340"/>
                <a:gd name="T85" fmla="*/ 389 h 506"/>
                <a:gd name="T86" fmla="*/ 21 w 340"/>
                <a:gd name="T87" fmla="*/ 385 h 506"/>
                <a:gd name="T88" fmla="*/ 15 w 340"/>
                <a:gd name="T89" fmla="*/ 373 h 506"/>
                <a:gd name="T90" fmla="*/ 9 w 340"/>
                <a:gd name="T91" fmla="*/ 363 h 506"/>
                <a:gd name="T92" fmla="*/ 8 w 340"/>
                <a:gd name="T93" fmla="*/ 348 h 506"/>
                <a:gd name="T94" fmla="*/ 2 w 340"/>
                <a:gd name="T95" fmla="*/ 337 h 506"/>
                <a:gd name="T96" fmla="*/ 15 w 340"/>
                <a:gd name="T97" fmla="*/ 329 h 506"/>
                <a:gd name="T98" fmla="*/ 57 w 340"/>
                <a:gd name="T99" fmla="*/ 330 h 506"/>
                <a:gd name="T100" fmla="*/ 57 w 340"/>
                <a:gd name="T101" fmla="*/ 322 h 506"/>
                <a:gd name="T102" fmla="*/ 59 w 340"/>
                <a:gd name="T103" fmla="*/ 280 h 506"/>
                <a:gd name="T104" fmla="*/ 59 w 340"/>
                <a:gd name="T105" fmla="*/ 237 h 506"/>
                <a:gd name="T106" fmla="*/ 59 w 340"/>
                <a:gd name="T107" fmla="*/ 195 h 506"/>
                <a:gd name="T108" fmla="*/ 60 w 340"/>
                <a:gd name="T109" fmla="*/ 153 h 506"/>
                <a:gd name="T110" fmla="*/ 60 w 340"/>
                <a:gd name="T111" fmla="*/ 118 h 506"/>
                <a:gd name="T112" fmla="*/ 59 w 340"/>
                <a:gd name="T113" fmla="*/ 75 h 506"/>
                <a:gd name="T114" fmla="*/ 60 w 340"/>
                <a:gd name="T115" fmla="*/ 51 h 506"/>
                <a:gd name="T116" fmla="*/ 63 w 340"/>
                <a:gd name="T117" fmla="*/ 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506">
                  <a:moveTo>
                    <a:pt x="63" y="29"/>
                  </a:moveTo>
                  <a:lnTo>
                    <a:pt x="63" y="25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3" y="9"/>
                  </a:lnTo>
                  <a:lnTo>
                    <a:pt x="64" y="6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80" y="25"/>
                  </a:lnTo>
                  <a:lnTo>
                    <a:pt x="91" y="54"/>
                  </a:lnTo>
                  <a:lnTo>
                    <a:pt x="102" y="59"/>
                  </a:lnTo>
                  <a:lnTo>
                    <a:pt x="107" y="78"/>
                  </a:lnTo>
                  <a:lnTo>
                    <a:pt x="108" y="79"/>
                  </a:lnTo>
                  <a:lnTo>
                    <a:pt x="108" y="88"/>
                  </a:lnTo>
                  <a:lnTo>
                    <a:pt x="116" y="97"/>
                  </a:lnTo>
                  <a:lnTo>
                    <a:pt x="116" y="105"/>
                  </a:lnTo>
                  <a:lnTo>
                    <a:pt x="123" y="118"/>
                  </a:lnTo>
                  <a:lnTo>
                    <a:pt x="123" y="123"/>
                  </a:lnTo>
                  <a:lnTo>
                    <a:pt x="122" y="130"/>
                  </a:lnTo>
                  <a:lnTo>
                    <a:pt x="123" y="136"/>
                  </a:lnTo>
                  <a:lnTo>
                    <a:pt x="125" y="138"/>
                  </a:lnTo>
                  <a:lnTo>
                    <a:pt x="128" y="136"/>
                  </a:lnTo>
                  <a:lnTo>
                    <a:pt x="129" y="139"/>
                  </a:lnTo>
                  <a:lnTo>
                    <a:pt x="131" y="140"/>
                  </a:lnTo>
                  <a:lnTo>
                    <a:pt x="133" y="142"/>
                  </a:lnTo>
                  <a:lnTo>
                    <a:pt x="136" y="144"/>
                  </a:lnTo>
                  <a:lnTo>
                    <a:pt x="137" y="147"/>
                  </a:lnTo>
                  <a:lnTo>
                    <a:pt x="142" y="148"/>
                  </a:lnTo>
                  <a:lnTo>
                    <a:pt x="144" y="152"/>
                  </a:lnTo>
                  <a:lnTo>
                    <a:pt x="149" y="155"/>
                  </a:lnTo>
                  <a:lnTo>
                    <a:pt x="153" y="157"/>
                  </a:lnTo>
                  <a:lnTo>
                    <a:pt x="156" y="164"/>
                  </a:lnTo>
                  <a:lnTo>
                    <a:pt x="158" y="169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5" y="187"/>
                  </a:lnTo>
                  <a:lnTo>
                    <a:pt x="166" y="194"/>
                  </a:lnTo>
                  <a:lnTo>
                    <a:pt x="173" y="199"/>
                  </a:lnTo>
                  <a:lnTo>
                    <a:pt x="175" y="201"/>
                  </a:lnTo>
                  <a:lnTo>
                    <a:pt x="174" y="204"/>
                  </a:lnTo>
                  <a:lnTo>
                    <a:pt x="176" y="207"/>
                  </a:lnTo>
                  <a:lnTo>
                    <a:pt x="179" y="206"/>
                  </a:lnTo>
                  <a:lnTo>
                    <a:pt x="184" y="206"/>
                  </a:lnTo>
                  <a:lnTo>
                    <a:pt x="187" y="207"/>
                  </a:lnTo>
                  <a:lnTo>
                    <a:pt x="184" y="210"/>
                  </a:lnTo>
                  <a:lnTo>
                    <a:pt x="187" y="219"/>
                  </a:lnTo>
                  <a:lnTo>
                    <a:pt x="190" y="225"/>
                  </a:lnTo>
                  <a:lnTo>
                    <a:pt x="190" y="232"/>
                  </a:lnTo>
                  <a:lnTo>
                    <a:pt x="190" y="239"/>
                  </a:lnTo>
                  <a:lnTo>
                    <a:pt x="192" y="245"/>
                  </a:lnTo>
                  <a:lnTo>
                    <a:pt x="191" y="253"/>
                  </a:lnTo>
                  <a:lnTo>
                    <a:pt x="200" y="262"/>
                  </a:lnTo>
                  <a:lnTo>
                    <a:pt x="203" y="271"/>
                  </a:lnTo>
                  <a:lnTo>
                    <a:pt x="208" y="275"/>
                  </a:lnTo>
                  <a:lnTo>
                    <a:pt x="218" y="287"/>
                  </a:lnTo>
                  <a:lnTo>
                    <a:pt x="225" y="292"/>
                  </a:lnTo>
                  <a:lnTo>
                    <a:pt x="228" y="303"/>
                  </a:lnTo>
                  <a:lnTo>
                    <a:pt x="231" y="307"/>
                  </a:lnTo>
                  <a:lnTo>
                    <a:pt x="237" y="311"/>
                  </a:lnTo>
                  <a:lnTo>
                    <a:pt x="245" y="317"/>
                  </a:lnTo>
                  <a:lnTo>
                    <a:pt x="248" y="324"/>
                  </a:lnTo>
                  <a:lnTo>
                    <a:pt x="251" y="329"/>
                  </a:lnTo>
                  <a:lnTo>
                    <a:pt x="255" y="328"/>
                  </a:lnTo>
                  <a:lnTo>
                    <a:pt x="258" y="329"/>
                  </a:lnTo>
                  <a:lnTo>
                    <a:pt x="259" y="337"/>
                  </a:lnTo>
                  <a:lnTo>
                    <a:pt x="262" y="342"/>
                  </a:lnTo>
                  <a:lnTo>
                    <a:pt x="268" y="347"/>
                  </a:lnTo>
                  <a:lnTo>
                    <a:pt x="271" y="359"/>
                  </a:lnTo>
                  <a:lnTo>
                    <a:pt x="272" y="373"/>
                  </a:lnTo>
                  <a:lnTo>
                    <a:pt x="281" y="379"/>
                  </a:lnTo>
                  <a:lnTo>
                    <a:pt x="289" y="380"/>
                  </a:lnTo>
                  <a:lnTo>
                    <a:pt x="297" y="381"/>
                  </a:lnTo>
                  <a:lnTo>
                    <a:pt x="306" y="379"/>
                  </a:lnTo>
                  <a:lnTo>
                    <a:pt x="314" y="373"/>
                  </a:lnTo>
                  <a:lnTo>
                    <a:pt x="320" y="371"/>
                  </a:lnTo>
                  <a:lnTo>
                    <a:pt x="330" y="369"/>
                  </a:lnTo>
                  <a:lnTo>
                    <a:pt x="335" y="375"/>
                  </a:lnTo>
                  <a:lnTo>
                    <a:pt x="340" y="383"/>
                  </a:lnTo>
                  <a:lnTo>
                    <a:pt x="339" y="393"/>
                  </a:lnTo>
                  <a:lnTo>
                    <a:pt x="331" y="398"/>
                  </a:lnTo>
                  <a:lnTo>
                    <a:pt x="326" y="401"/>
                  </a:lnTo>
                  <a:lnTo>
                    <a:pt x="320" y="409"/>
                  </a:lnTo>
                  <a:lnTo>
                    <a:pt x="317" y="420"/>
                  </a:lnTo>
                  <a:lnTo>
                    <a:pt x="315" y="434"/>
                  </a:lnTo>
                  <a:lnTo>
                    <a:pt x="313" y="447"/>
                  </a:lnTo>
                  <a:lnTo>
                    <a:pt x="310" y="457"/>
                  </a:lnTo>
                  <a:lnTo>
                    <a:pt x="298" y="465"/>
                  </a:lnTo>
                  <a:lnTo>
                    <a:pt x="298" y="474"/>
                  </a:lnTo>
                  <a:lnTo>
                    <a:pt x="297" y="482"/>
                  </a:lnTo>
                  <a:lnTo>
                    <a:pt x="297" y="489"/>
                  </a:lnTo>
                  <a:lnTo>
                    <a:pt x="298" y="492"/>
                  </a:lnTo>
                  <a:lnTo>
                    <a:pt x="298" y="498"/>
                  </a:lnTo>
                  <a:lnTo>
                    <a:pt x="286" y="491"/>
                  </a:lnTo>
                  <a:lnTo>
                    <a:pt x="277" y="486"/>
                  </a:lnTo>
                  <a:lnTo>
                    <a:pt x="267" y="482"/>
                  </a:lnTo>
                  <a:lnTo>
                    <a:pt x="255" y="478"/>
                  </a:lnTo>
                  <a:lnTo>
                    <a:pt x="238" y="468"/>
                  </a:lnTo>
                  <a:lnTo>
                    <a:pt x="229" y="464"/>
                  </a:lnTo>
                  <a:lnTo>
                    <a:pt x="229" y="462"/>
                  </a:lnTo>
                  <a:lnTo>
                    <a:pt x="225" y="466"/>
                  </a:lnTo>
                  <a:lnTo>
                    <a:pt x="224" y="468"/>
                  </a:lnTo>
                  <a:lnTo>
                    <a:pt x="221" y="468"/>
                  </a:lnTo>
                  <a:lnTo>
                    <a:pt x="218" y="470"/>
                  </a:lnTo>
                  <a:lnTo>
                    <a:pt x="211" y="469"/>
                  </a:lnTo>
                  <a:lnTo>
                    <a:pt x="192" y="469"/>
                  </a:lnTo>
                  <a:lnTo>
                    <a:pt x="186" y="468"/>
                  </a:lnTo>
                  <a:lnTo>
                    <a:pt x="179" y="468"/>
                  </a:lnTo>
                  <a:lnTo>
                    <a:pt x="171" y="473"/>
                  </a:lnTo>
                  <a:lnTo>
                    <a:pt x="165" y="475"/>
                  </a:lnTo>
                  <a:lnTo>
                    <a:pt x="158" y="479"/>
                  </a:lnTo>
                  <a:lnTo>
                    <a:pt x="152" y="482"/>
                  </a:lnTo>
                  <a:lnTo>
                    <a:pt x="141" y="478"/>
                  </a:lnTo>
                  <a:lnTo>
                    <a:pt x="137" y="485"/>
                  </a:lnTo>
                  <a:lnTo>
                    <a:pt x="132" y="491"/>
                  </a:lnTo>
                  <a:lnTo>
                    <a:pt x="125" y="496"/>
                  </a:lnTo>
                  <a:lnTo>
                    <a:pt x="119" y="499"/>
                  </a:lnTo>
                  <a:lnTo>
                    <a:pt x="108" y="498"/>
                  </a:lnTo>
                  <a:lnTo>
                    <a:pt x="103" y="498"/>
                  </a:lnTo>
                  <a:lnTo>
                    <a:pt x="95" y="502"/>
                  </a:lnTo>
                  <a:lnTo>
                    <a:pt x="85" y="503"/>
                  </a:lnTo>
                  <a:lnTo>
                    <a:pt x="78" y="504"/>
                  </a:lnTo>
                  <a:lnTo>
                    <a:pt x="69" y="504"/>
                  </a:lnTo>
                  <a:lnTo>
                    <a:pt x="61" y="504"/>
                  </a:lnTo>
                  <a:lnTo>
                    <a:pt x="53" y="504"/>
                  </a:lnTo>
                  <a:lnTo>
                    <a:pt x="30" y="506"/>
                  </a:lnTo>
                  <a:lnTo>
                    <a:pt x="25" y="506"/>
                  </a:lnTo>
                  <a:lnTo>
                    <a:pt x="25" y="504"/>
                  </a:lnTo>
                  <a:lnTo>
                    <a:pt x="27" y="502"/>
                  </a:lnTo>
                  <a:lnTo>
                    <a:pt x="30" y="500"/>
                  </a:lnTo>
                  <a:lnTo>
                    <a:pt x="32" y="499"/>
                  </a:lnTo>
                  <a:lnTo>
                    <a:pt x="35" y="498"/>
                  </a:lnTo>
                  <a:lnTo>
                    <a:pt x="38" y="495"/>
                  </a:lnTo>
                  <a:lnTo>
                    <a:pt x="40" y="494"/>
                  </a:lnTo>
                  <a:lnTo>
                    <a:pt x="43" y="492"/>
                  </a:lnTo>
                  <a:lnTo>
                    <a:pt x="44" y="490"/>
                  </a:lnTo>
                  <a:lnTo>
                    <a:pt x="44" y="486"/>
                  </a:lnTo>
                  <a:lnTo>
                    <a:pt x="44" y="482"/>
                  </a:lnTo>
                  <a:lnTo>
                    <a:pt x="46" y="479"/>
                  </a:lnTo>
                  <a:lnTo>
                    <a:pt x="46" y="477"/>
                  </a:lnTo>
                  <a:lnTo>
                    <a:pt x="44" y="474"/>
                  </a:lnTo>
                  <a:lnTo>
                    <a:pt x="42" y="472"/>
                  </a:lnTo>
                  <a:lnTo>
                    <a:pt x="40" y="469"/>
                  </a:lnTo>
                  <a:lnTo>
                    <a:pt x="39" y="466"/>
                  </a:lnTo>
                  <a:lnTo>
                    <a:pt x="39" y="462"/>
                  </a:lnTo>
                  <a:lnTo>
                    <a:pt x="38" y="458"/>
                  </a:lnTo>
                  <a:lnTo>
                    <a:pt x="38" y="456"/>
                  </a:lnTo>
                  <a:lnTo>
                    <a:pt x="36" y="452"/>
                  </a:lnTo>
                  <a:lnTo>
                    <a:pt x="34" y="451"/>
                  </a:lnTo>
                  <a:lnTo>
                    <a:pt x="31" y="449"/>
                  </a:lnTo>
                  <a:lnTo>
                    <a:pt x="29" y="448"/>
                  </a:lnTo>
                  <a:lnTo>
                    <a:pt x="29" y="445"/>
                  </a:lnTo>
                  <a:lnTo>
                    <a:pt x="30" y="441"/>
                  </a:lnTo>
                  <a:lnTo>
                    <a:pt x="32" y="440"/>
                  </a:lnTo>
                  <a:lnTo>
                    <a:pt x="35" y="439"/>
                  </a:lnTo>
                  <a:lnTo>
                    <a:pt x="36" y="436"/>
                  </a:lnTo>
                  <a:lnTo>
                    <a:pt x="35" y="434"/>
                  </a:lnTo>
                  <a:lnTo>
                    <a:pt x="32" y="432"/>
                  </a:lnTo>
                  <a:lnTo>
                    <a:pt x="31" y="430"/>
                  </a:lnTo>
                  <a:lnTo>
                    <a:pt x="32" y="426"/>
                  </a:lnTo>
                  <a:lnTo>
                    <a:pt x="32" y="422"/>
                  </a:lnTo>
                  <a:lnTo>
                    <a:pt x="34" y="419"/>
                  </a:lnTo>
                  <a:lnTo>
                    <a:pt x="34" y="415"/>
                  </a:lnTo>
                  <a:lnTo>
                    <a:pt x="32" y="413"/>
                  </a:lnTo>
                  <a:lnTo>
                    <a:pt x="32" y="409"/>
                  </a:lnTo>
                  <a:lnTo>
                    <a:pt x="35" y="406"/>
                  </a:lnTo>
                  <a:lnTo>
                    <a:pt x="36" y="405"/>
                  </a:lnTo>
                  <a:lnTo>
                    <a:pt x="38" y="401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5" y="392"/>
                  </a:lnTo>
                  <a:lnTo>
                    <a:pt x="34" y="389"/>
                  </a:lnTo>
                  <a:lnTo>
                    <a:pt x="31" y="388"/>
                  </a:lnTo>
                  <a:lnTo>
                    <a:pt x="27" y="388"/>
                  </a:lnTo>
                  <a:lnTo>
                    <a:pt x="23" y="386"/>
                  </a:lnTo>
                  <a:lnTo>
                    <a:pt x="21" y="385"/>
                  </a:lnTo>
                  <a:lnTo>
                    <a:pt x="18" y="384"/>
                  </a:lnTo>
                  <a:lnTo>
                    <a:pt x="17" y="380"/>
                  </a:lnTo>
                  <a:lnTo>
                    <a:pt x="17" y="376"/>
                  </a:lnTo>
                  <a:lnTo>
                    <a:pt x="15" y="373"/>
                  </a:lnTo>
                  <a:lnTo>
                    <a:pt x="14" y="371"/>
                  </a:lnTo>
                  <a:lnTo>
                    <a:pt x="13" y="368"/>
                  </a:lnTo>
                  <a:lnTo>
                    <a:pt x="12" y="366"/>
                  </a:lnTo>
                  <a:lnTo>
                    <a:pt x="9" y="363"/>
                  </a:lnTo>
                  <a:lnTo>
                    <a:pt x="9" y="359"/>
                  </a:lnTo>
                  <a:lnTo>
                    <a:pt x="8" y="356"/>
                  </a:lnTo>
                  <a:lnTo>
                    <a:pt x="8" y="352"/>
                  </a:lnTo>
                  <a:lnTo>
                    <a:pt x="8" y="348"/>
                  </a:lnTo>
                  <a:lnTo>
                    <a:pt x="6" y="345"/>
                  </a:lnTo>
                  <a:lnTo>
                    <a:pt x="5" y="342"/>
                  </a:lnTo>
                  <a:lnTo>
                    <a:pt x="4" y="339"/>
                  </a:lnTo>
                  <a:lnTo>
                    <a:pt x="2" y="337"/>
                  </a:lnTo>
                  <a:lnTo>
                    <a:pt x="0" y="330"/>
                  </a:lnTo>
                  <a:lnTo>
                    <a:pt x="2" y="329"/>
                  </a:lnTo>
                  <a:lnTo>
                    <a:pt x="5" y="329"/>
                  </a:lnTo>
                  <a:lnTo>
                    <a:pt x="15" y="329"/>
                  </a:lnTo>
                  <a:lnTo>
                    <a:pt x="26" y="330"/>
                  </a:lnTo>
                  <a:lnTo>
                    <a:pt x="36" y="329"/>
                  </a:lnTo>
                  <a:lnTo>
                    <a:pt x="47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8"/>
                  </a:lnTo>
                  <a:lnTo>
                    <a:pt x="57" y="325"/>
                  </a:lnTo>
                  <a:lnTo>
                    <a:pt x="57" y="322"/>
                  </a:lnTo>
                  <a:lnTo>
                    <a:pt x="59" y="312"/>
                  </a:lnTo>
                  <a:lnTo>
                    <a:pt x="57" y="301"/>
                  </a:lnTo>
                  <a:lnTo>
                    <a:pt x="59" y="291"/>
                  </a:lnTo>
                  <a:lnTo>
                    <a:pt x="59" y="280"/>
                  </a:lnTo>
                  <a:lnTo>
                    <a:pt x="59" y="270"/>
                  </a:lnTo>
                  <a:lnTo>
                    <a:pt x="59" y="259"/>
                  </a:lnTo>
                  <a:lnTo>
                    <a:pt x="59" y="248"/>
                  </a:lnTo>
                  <a:lnTo>
                    <a:pt x="59" y="237"/>
                  </a:lnTo>
                  <a:lnTo>
                    <a:pt x="59" y="227"/>
                  </a:lnTo>
                  <a:lnTo>
                    <a:pt x="59" y="216"/>
                  </a:lnTo>
                  <a:lnTo>
                    <a:pt x="59" y="206"/>
                  </a:lnTo>
                  <a:lnTo>
                    <a:pt x="59" y="195"/>
                  </a:lnTo>
                  <a:lnTo>
                    <a:pt x="59" y="185"/>
                  </a:lnTo>
                  <a:lnTo>
                    <a:pt x="59" y="174"/>
                  </a:lnTo>
                  <a:lnTo>
                    <a:pt x="59" y="164"/>
                  </a:lnTo>
                  <a:lnTo>
                    <a:pt x="60" y="153"/>
                  </a:lnTo>
                  <a:lnTo>
                    <a:pt x="59" y="143"/>
                  </a:lnTo>
                  <a:lnTo>
                    <a:pt x="60" y="132"/>
                  </a:lnTo>
                  <a:lnTo>
                    <a:pt x="60" y="122"/>
                  </a:lnTo>
                  <a:lnTo>
                    <a:pt x="60" y="118"/>
                  </a:lnTo>
                  <a:lnTo>
                    <a:pt x="59" y="108"/>
                  </a:lnTo>
                  <a:lnTo>
                    <a:pt x="59" y="97"/>
                  </a:lnTo>
                  <a:lnTo>
                    <a:pt x="59" y="87"/>
                  </a:lnTo>
                  <a:lnTo>
                    <a:pt x="59" y="75"/>
                  </a:lnTo>
                  <a:lnTo>
                    <a:pt x="59" y="66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60" y="51"/>
                  </a:lnTo>
                  <a:lnTo>
                    <a:pt x="60" y="47"/>
                  </a:lnTo>
                  <a:lnTo>
                    <a:pt x="61" y="43"/>
                  </a:lnTo>
                  <a:lnTo>
                    <a:pt x="61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283" y="1707"/>
              <a:ext cx="555" cy="961"/>
            </a:xfrm>
            <a:custGeom>
              <a:avLst/>
              <a:gdLst>
                <a:gd name="T0" fmla="*/ 161 w 555"/>
                <a:gd name="T1" fmla="*/ 571 h 961"/>
                <a:gd name="T2" fmla="*/ 148 w 555"/>
                <a:gd name="T3" fmla="*/ 554 h 961"/>
                <a:gd name="T4" fmla="*/ 139 w 555"/>
                <a:gd name="T5" fmla="*/ 533 h 961"/>
                <a:gd name="T6" fmla="*/ 122 w 555"/>
                <a:gd name="T7" fmla="*/ 521 h 961"/>
                <a:gd name="T8" fmla="*/ 105 w 555"/>
                <a:gd name="T9" fmla="*/ 508 h 961"/>
                <a:gd name="T10" fmla="*/ 93 w 555"/>
                <a:gd name="T11" fmla="*/ 493 h 961"/>
                <a:gd name="T12" fmla="*/ 80 w 555"/>
                <a:gd name="T13" fmla="*/ 476 h 961"/>
                <a:gd name="T14" fmla="*/ 67 w 555"/>
                <a:gd name="T15" fmla="*/ 462 h 961"/>
                <a:gd name="T16" fmla="*/ 53 w 555"/>
                <a:gd name="T17" fmla="*/ 446 h 961"/>
                <a:gd name="T18" fmla="*/ 43 w 555"/>
                <a:gd name="T19" fmla="*/ 428 h 961"/>
                <a:gd name="T20" fmla="*/ 38 w 555"/>
                <a:gd name="T21" fmla="*/ 403 h 961"/>
                <a:gd name="T22" fmla="*/ 38 w 555"/>
                <a:gd name="T23" fmla="*/ 374 h 961"/>
                <a:gd name="T24" fmla="*/ 34 w 555"/>
                <a:gd name="T25" fmla="*/ 348 h 961"/>
                <a:gd name="T26" fmla="*/ 25 w 555"/>
                <a:gd name="T27" fmla="*/ 340 h 961"/>
                <a:gd name="T28" fmla="*/ 13 w 555"/>
                <a:gd name="T29" fmla="*/ 335 h 961"/>
                <a:gd name="T30" fmla="*/ 4 w 555"/>
                <a:gd name="T31" fmla="*/ 313 h 961"/>
                <a:gd name="T32" fmla="*/ 20 w 555"/>
                <a:gd name="T33" fmla="*/ 272 h 961"/>
                <a:gd name="T34" fmla="*/ 22 w 555"/>
                <a:gd name="T35" fmla="*/ 238 h 961"/>
                <a:gd name="T36" fmla="*/ 17 w 555"/>
                <a:gd name="T37" fmla="*/ 200 h 961"/>
                <a:gd name="T38" fmla="*/ 20 w 555"/>
                <a:gd name="T39" fmla="*/ 157 h 961"/>
                <a:gd name="T40" fmla="*/ 18 w 555"/>
                <a:gd name="T41" fmla="*/ 133 h 961"/>
                <a:gd name="T42" fmla="*/ 13 w 555"/>
                <a:gd name="T43" fmla="*/ 80 h 961"/>
                <a:gd name="T44" fmla="*/ 26 w 555"/>
                <a:gd name="T45" fmla="*/ 24 h 961"/>
                <a:gd name="T46" fmla="*/ 245 w 555"/>
                <a:gd name="T47" fmla="*/ 8 h 961"/>
                <a:gd name="T48" fmla="*/ 444 w 555"/>
                <a:gd name="T49" fmla="*/ 5 h 961"/>
                <a:gd name="T50" fmla="*/ 461 w 555"/>
                <a:gd name="T51" fmla="*/ 59 h 961"/>
                <a:gd name="T52" fmla="*/ 452 w 555"/>
                <a:gd name="T53" fmla="*/ 131 h 961"/>
                <a:gd name="T54" fmla="*/ 456 w 555"/>
                <a:gd name="T55" fmla="*/ 173 h 961"/>
                <a:gd name="T56" fmla="*/ 483 w 555"/>
                <a:gd name="T57" fmla="*/ 204 h 961"/>
                <a:gd name="T58" fmla="*/ 513 w 555"/>
                <a:gd name="T59" fmla="*/ 209 h 961"/>
                <a:gd name="T60" fmla="*/ 460 w 555"/>
                <a:gd name="T61" fmla="*/ 411 h 961"/>
                <a:gd name="T62" fmla="*/ 392 w 555"/>
                <a:gd name="T63" fmla="*/ 423 h 961"/>
                <a:gd name="T64" fmla="*/ 392 w 555"/>
                <a:gd name="T65" fmla="*/ 493 h 961"/>
                <a:gd name="T66" fmla="*/ 396 w 555"/>
                <a:gd name="T67" fmla="*/ 530 h 961"/>
                <a:gd name="T68" fmla="*/ 415 w 555"/>
                <a:gd name="T69" fmla="*/ 563 h 961"/>
                <a:gd name="T70" fmla="*/ 435 w 555"/>
                <a:gd name="T71" fmla="*/ 585 h 961"/>
                <a:gd name="T72" fmla="*/ 487 w 555"/>
                <a:gd name="T73" fmla="*/ 598 h 961"/>
                <a:gd name="T74" fmla="*/ 545 w 555"/>
                <a:gd name="T75" fmla="*/ 611 h 961"/>
                <a:gd name="T76" fmla="*/ 540 w 555"/>
                <a:gd name="T77" fmla="*/ 651 h 961"/>
                <a:gd name="T78" fmla="*/ 528 w 555"/>
                <a:gd name="T79" fmla="*/ 688 h 961"/>
                <a:gd name="T80" fmla="*/ 547 w 555"/>
                <a:gd name="T81" fmla="*/ 704 h 961"/>
                <a:gd name="T82" fmla="*/ 536 w 555"/>
                <a:gd name="T83" fmla="*/ 751 h 961"/>
                <a:gd name="T84" fmla="*/ 529 w 555"/>
                <a:gd name="T85" fmla="*/ 796 h 961"/>
                <a:gd name="T86" fmla="*/ 546 w 555"/>
                <a:gd name="T87" fmla="*/ 857 h 961"/>
                <a:gd name="T88" fmla="*/ 538 w 555"/>
                <a:gd name="T89" fmla="*/ 933 h 961"/>
                <a:gd name="T90" fmla="*/ 522 w 555"/>
                <a:gd name="T91" fmla="*/ 950 h 961"/>
                <a:gd name="T92" fmla="*/ 499 w 555"/>
                <a:gd name="T93" fmla="*/ 944 h 961"/>
                <a:gd name="T94" fmla="*/ 465 w 555"/>
                <a:gd name="T95" fmla="*/ 948 h 961"/>
                <a:gd name="T96" fmla="*/ 399 w 555"/>
                <a:gd name="T97" fmla="*/ 932 h 961"/>
                <a:gd name="T98" fmla="*/ 350 w 555"/>
                <a:gd name="T99" fmla="*/ 911 h 961"/>
                <a:gd name="T100" fmla="*/ 301 w 555"/>
                <a:gd name="T101" fmla="*/ 880 h 961"/>
                <a:gd name="T102" fmla="*/ 238 w 555"/>
                <a:gd name="T103" fmla="*/ 884 h 961"/>
                <a:gd name="T104" fmla="*/ 177 w 555"/>
                <a:gd name="T105" fmla="*/ 877 h 961"/>
                <a:gd name="T106" fmla="*/ 178 w 555"/>
                <a:gd name="T107" fmla="*/ 818 h 961"/>
                <a:gd name="T108" fmla="*/ 178 w 555"/>
                <a:gd name="T109" fmla="*/ 745 h 961"/>
                <a:gd name="T110" fmla="*/ 176 w 555"/>
                <a:gd name="T111" fmla="*/ 702 h 961"/>
                <a:gd name="T112" fmla="*/ 174 w 555"/>
                <a:gd name="T113" fmla="*/ 674 h 961"/>
                <a:gd name="T114" fmla="*/ 173 w 555"/>
                <a:gd name="T115" fmla="*/ 651 h 961"/>
                <a:gd name="T116" fmla="*/ 174 w 555"/>
                <a:gd name="T117" fmla="*/ 631 h 961"/>
                <a:gd name="T118" fmla="*/ 172 w 555"/>
                <a:gd name="T119" fmla="*/ 606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961">
                  <a:moveTo>
                    <a:pt x="168" y="589"/>
                  </a:moveTo>
                  <a:lnTo>
                    <a:pt x="168" y="585"/>
                  </a:lnTo>
                  <a:lnTo>
                    <a:pt x="166" y="581"/>
                  </a:lnTo>
                  <a:lnTo>
                    <a:pt x="165" y="579"/>
                  </a:lnTo>
                  <a:lnTo>
                    <a:pt x="165" y="576"/>
                  </a:lnTo>
                  <a:lnTo>
                    <a:pt x="162" y="573"/>
                  </a:lnTo>
                  <a:lnTo>
                    <a:pt x="161" y="571"/>
                  </a:lnTo>
                  <a:lnTo>
                    <a:pt x="160" y="568"/>
                  </a:lnTo>
                  <a:lnTo>
                    <a:pt x="157" y="565"/>
                  </a:lnTo>
                  <a:lnTo>
                    <a:pt x="156" y="563"/>
                  </a:lnTo>
                  <a:lnTo>
                    <a:pt x="153" y="562"/>
                  </a:lnTo>
                  <a:lnTo>
                    <a:pt x="152" y="559"/>
                  </a:lnTo>
                  <a:lnTo>
                    <a:pt x="151" y="556"/>
                  </a:lnTo>
                  <a:lnTo>
                    <a:pt x="148" y="554"/>
                  </a:lnTo>
                  <a:lnTo>
                    <a:pt x="148" y="550"/>
                  </a:lnTo>
                  <a:lnTo>
                    <a:pt x="147" y="546"/>
                  </a:lnTo>
                  <a:lnTo>
                    <a:pt x="145" y="543"/>
                  </a:lnTo>
                  <a:lnTo>
                    <a:pt x="144" y="541"/>
                  </a:lnTo>
                  <a:lnTo>
                    <a:pt x="143" y="538"/>
                  </a:lnTo>
                  <a:lnTo>
                    <a:pt x="142" y="535"/>
                  </a:lnTo>
                  <a:lnTo>
                    <a:pt x="139" y="533"/>
                  </a:lnTo>
                  <a:lnTo>
                    <a:pt x="138" y="531"/>
                  </a:lnTo>
                  <a:lnTo>
                    <a:pt x="135" y="529"/>
                  </a:lnTo>
                  <a:lnTo>
                    <a:pt x="132" y="527"/>
                  </a:lnTo>
                  <a:lnTo>
                    <a:pt x="130" y="526"/>
                  </a:lnTo>
                  <a:lnTo>
                    <a:pt x="127" y="524"/>
                  </a:lnTo>
                  <a:lnTo>
                    <a:pt x="125" y="522"/>
                  </a:lnTo>
                  <a:lnTo>
                    <a:pt x="122" y="521"/>
                  </a:lnTo>
                  <a:lnTo>
                    <a:pt x="119" y="520"/>
                  </a:lnTo>
                  <a:lnTo>
                    <a:pt x="117" y="517"/>
                  </a:lnTo>
                  <a:lnTo>
                    <a:pt x="114" y="516"/>
                  </a:lnTo>
                  <a:lnTo>
                    <a:pt x="111" y="513"/>
                  </a:lnTo>
                  <a:lnTo>
                    <a:pt x="109" y="512"/>
                  </a:lnTo>
                  <a:lnTo>
                    <a:pt x="106" y="510"/>
                  </a:lnTo>
                  <a:lnTo>
                    <a:pt x="105" y="508"/>
                  </a:lnTo>
                  <a:lnTo>
                    <a:pt x="102" y="505"/>
                  </a:lnTo>
                  <a:lnTo>
                    <a:pt x="101" y="504"/>
                  </a:lnTo>
                  <a:lnTo>
                    <a:pt x="100" y="503"/>
                  </a:lnTo>
                  <a:lnTo>
                    <a:pt x="98" y="501"/>
                  </a:lnTo>
                  <a:lnTo>
                    <a:pt x="96" y="499"/>
                  </a:lnTo>
                  <a:lnTo>
                    <a:pt x="94" y="496"/>
                  </a:lnTo>
                  <a:lnTo>
                    <a:pt x="93" y="493"/>
                  </a:lnTo>
                  <a:lnTo>
                    <a:pt x="90" y="492"/>
                  </a:lnTo>
                  <a:lnTo>
                    <a:pt x="89" y="490"/>
                  </a:lnTo>
                  <a:lnTo>
                    <a:pt x="88" y="487"/>
                  </a:lnTo>
                  <a:lnTo>
                    <a:pt x="85" y="484"/>
                  </a:lnTo>
                  <a:lnTo>
                    <a:pt x="84" y="482"/>
                  </a:lnTo>
                  <a:lnTo>
                    <a:pt x="83" y="480"/>
                  </a:lnTo>
                  <a:lnTo>
                    <a:pt x="80" y="476"/>
                  </a:lnTo>
                  <a:lnTo>
                    <a:pt x="79" y="476"/>
                  </a:lnTo>
                  <a:lnTo>
                    <a:pt x="77" y="474"/>
                  </a:lnTo>
                  <a:lnTo>
                    <a:pt x="75" y="471"/>
                  </a:lnTo>
                  <a:lnTo>
                    <a:pt x="73" y="469"/>
                  </a:lnTo>
                  <a:lnTo>
                    <a:pt x="71" y="466"/>
                  </a:lnTo>
                  <a:lnTo>
                    <a:pt x="70" y="465"/>
                  </a:lnTo>
                  <a:lnTo>
                    <a:pt x="67" y="462"/>
                  </a:lnTo>
                  <a:lnTo>
                    <a:pt x="64" y="461"/>
                  </a:lnTo>
                  <a:lnTo>
                    <a:pt x="62" y="458"/>
                  </a:lnTo>
                  <a:lnTo>
                    <a:pt x="60" y="457"/>
                  </a:lnTo>
                  <a:lnTo>
                    <a:pt x="58" y="454"/>
                  </a:lnTo>
                  <a:lnTo>
                    <a:pt x="56" y="452"/>
                  </a:lnTo>
                  <a:lnTo>
                    <a:pt x="55" y="449"/>
                  </a:lnTo>
                  <a:lnTo>
                    <a:pt x="53" y="446"/>
                  </a:lnTo>
                  <a:lnTo>
                    <a:pt x="51" y="445"/>
                  </a:lnTo>
                  <a:lnTo>
                    <a:pt x="49" y="442"/>
                  </a:lnTo>
                  <a:lnTo>
                    <a:pt x="47" y="438"/>
                  </a:lnTo>
                  <a:lnTo>
                    <a:pt x="46" y="437"/>
                  </a:lnTo>
                  <a:lnTo>
                    <a:pt x="46" y="435"/>
                  </a:lnTo>
                  <a:lnTo>
                    <a:pt x="45" y="431"/>
                  </a:lnTo>
                  <a:lnTo>
                    <a:pt x="43" y="428"/>
                  </a:lnTo>
                  <a:lnTo>
                    <a:pt x="42" y="424"/>
                  </a:lnTo>
                  <a:lnTo>
                    <a:pt x="42" y="420"/>
                  </a:lnTo>
                  <a:lnTo>
                    <a:pt x="41" y="416"/>
                  </a:lnTo>
                  <a:lnTo>
                    <a:pt x="41" y="414"/>
                  </a:lnTo>
                  <a:lnTo>
                    <a:pt x="39" y="410"/>
                  </a:lnTo>
                  <a:lnTo>
                    <a:pt x="39" y="407"/>
                  </a:lnTo>
                  <a:lnTo>
                    <a:pt x="38" y="403"/>
                  </a:lnTo>
                  <a:lnTo>
                    <a:pt x="38" y="399"/>
                  </a:lnTo>
                  <a:lnTo>
                    <a:pt x="38" y="395"/>
                  </a:lnTo>
                  <a:lnTo>
                    <a:pt x="38" y="391"/>
                  </a:lnTo>
                  <a:lnTo>
                    <a:pt x="38" y="386"/>
                  </a:lnTo>
                  <a:lnTo>
                    <a:pt x="38" y="382"/>
                  </a:lnTo>
                  <a:lnTo>
                    <a:pt x="38" y="378"/>
                  </a:lnTo>
                  <a:lnTo>
                    <a:pt x="38" y="374"/>
                  </a:lnTo>
                  <a:lnTo>
                    <a:pt x="37" y="370"/>
                  </a:lnTo>
                  <a:lnTo>
                    <a:pt x="37" y="368"/>
                  </a:lnTo>
                  <a:lnTo>
                    <a:pt x="37" y="364"/>
                  </a:lnTo>
                  <a:lnTo>
                    <a:pt x="36" y="360"/>
                  </a:lnTo>
                  <a:lnTo>
                    <a:pt x="36" y="356"/>
                  </a:lnTo>
                  <a:lnTo>
                    <a:pt x="36" y="352"/>
                  </a:lnTo>
                  <a:lnTo>
                    <a:pt x="34" y="348"/>
                  </a:lnTo>
                  <a:lnTo>
                    <a:pt x="34" y="344"/>
                  </a:lnTo>
                  <a:lnTo>
                    <a:pt x="33" y="342"/>
                  </a:lnTo>
                  <a:lnTo>
                    <a:pt x="33" y="339"/>
                  </a:lnTo>
                  <a:lnTo>
                    <a:pt x="32" y="336"/>
                  </a:lnTo>
                  <a:lnTo>
                    <a:pt x="29" y="335"/>
                  </a:lnTo>
                  <a:lnTo>
                    <a:pt x="28" y="338"/>
                  </a:lnTo>
                  <a:lnTo>
                    <a:pt x="25" y="340"/>
                  </a:lnTo>
                  <a:lnTo>
                    <a:pt x="22" y="342"/>
                  </a:lnTo>
                  <a:lnTo>
                    <a:pt x="20" y="343"/>
                  </a:lnTo>
                  <a:lnTo>
                    <a:pt x="17" y="343"/>
                  </a:lnTo>
                  <a:lnTo>
                    <a:pt x="16" y="343"/>
                  </a:lnTo>
                  <a:lnTo>
                    <a:pt x="15" y="340"/>
                  </a:lnTo>
                  <a:lnTo>
                    <a:pt x="13" y="338"/>
                  </a:lnTo>
                  <a:lnTo>
                    <a:pt x="13" y="335"/>
                  </a:lnTo>
                  <a:lnTo>
                    <a:pt x="12" y="331"/>
                  </a:lnTo>
                  <a:lnTo>
                    <a:pt x="12" y="327"/>
                  </a:lnTo>
                  <a:lnTo>
                    <a:pt x="11" y="325"/>
                  </a:lnTo>
                  <a:lnTo>
                    <a:pt x="9" y="321"/>
                  </a:lnTo>
                  <a:lnTo>
                    <a:pt x="8" y="319"/>
                  </a:lnTo>
                  <a:lnTo>
                    <a:pt x="7" y="317"/>
                  </a:lnTo>
                  <a:lnTo>
                    <a:pt x="4" y="313"/>
                  </a:lnTo>
                  <a:lnTo>
                    <a:pt x="3" y="310"/>
                  </a:lnTo>
                  <a:lnTo>
                    <a:pt x="1" y="308"/>
                  </a:lnTo>
                  <a:lnTo>
                    <a:pt x="0" y="306"/>
                  </a:lnTo>
                  <a:lnTo>
                    <a:pt x="1" y="304"/>
                  </a:lnTo>
                  <a:lnTo>
                    <a:pt x="8" y="293"/>
                  </a:lnTo>
                  <a:lnTo>
                    <a:pt x="13" y="283"/>
                  </a:lnTo>
                  <a:lnTo>
                    <a:pt x="20" y="272"/>
                  </a:lnTo>
                  <a:lnTo>
                    <a:pt x="18" y="271"/>
                  </a:lnTo>
                  <a:lnTo>
                    <a:pt x="18" y="260"/>
                  </a:lnTo>
                  <a:lnTo>
                    <a:pt x="18" y="250"/>
                  </a:lnTo>
                  <a:lnTo>
                    <a:pt x="20" y="247"/>
                  </a:lnTo>
                  <a:lnTo>
                    <a:pt x="21" y="245"/>
                  </a:lnTo>
                  <a:lnTo>
                    <a:pt x="22" y="242"/>
                  </a:lnTo>
                  <a:lnTo>
                    <a:pt x="22" y="238"/>
                  </a:lnTo>
                  <a:lnTo>
                    <a:pt x="20" y="236"/>
                  </a:lnTo>
                  <a:lnTo>
                    <a:pt x="18" y="234"/>
                  </a:lnTo>
                  <a:lnTo>
                    <a:pt x="18" y="233"/>
                  </a:lnTo>
                  <a:lnTo>
                    <a:pt x="17" y="232"/>
                  </a:lnTo>
                  <a:lnTo>
                    <a:pt x="17" y="221"/>
                  </a:lnTo>
                  <a:lnTo>
                    <a:pt x="17" y="211"/>
                  </a:lnTo>
                  <a:lnTo>
                    <a:pt x="17" y="200"/>
                  </a:lnTo>
                  <a:lnTo>
                    <a:pt x="16" y="188"/>
                  </a:lnTo>
                  <a:lnTo>
                    <a:pt x="16" y="17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7" y="164"/>
                  </a:lnTo>
                  <a:lnTo>
                    <a:pt x="18" y="160"/>
                  </a:lnTo>
                  <a:lnTo>
                    <a:pt x="20" y="157"/>
                  </a:lnTo>
                  <a:lnTo>
                    <a:pt x="20" y="154"/>
                  </a:lnTo>
                  <a:lnTo>
                    <a:pt x="21" y="150"/>
                  </a:lnTo>
                  <a:lnTo>
                    <a:pt x="21" y="147"/>
                  </a:lnTo>
                  <a:lnTo>
                    <a:pt x="22" y="143"/>
                  </a:lnTo>
                  <a:lnTo>
                    <a:pt x="21" y="139"/>
                  </a:lnTo>
                  <a:lnTo>
                    <a:pt x="20" y="136"/>
                  </a:lnTo>
                  <a:lnTo>
                    <a:pt x="18" y="133"/>
                  </a:lnTo>
                  <a:lnTo>
                    <a:pt x="16" y="131"/>
                  </a:lnTo>
                  <a:lnTo>
                    <a:pt x="16" y="123"/>
                  </a:lnTo>
                  <a:lnTo>
                    <a:pt x="15" y="113"/>
                  </a:lnTo>
                  <a:lnTo>
                    <a:pt x="15" y="102"/>
                  </a:lnTo>
                  <a:lnTo>
                    <a:pt x="15" y="101"/>
                  </a:lnTo>
                  <a:lnTo>
                    <a:pt x="15" y="90"/>
                  </a:lnTo>
                  <a:lnTo>
                    <a:pt x="13" y="80"/>
                  </a:lnTo>
                  <a:lnTo>
                    <a:pt x="13" y="77"/>
                  </a:lnTo>
                  <a:lnTo>
                    <a:pt x="13" y="69"/>
                  </a:lnTo>
                  <a:lnTo>
                    <a:pt x="12" y="59"/>
                  </a:lnTo>
                  <a:lnTo>
                    <a:pt x="12" y="48"/>
                  </a:lnTo>
                  <a:lnTo>
                    <a:pt x="11" y="38"/>
                  </a:lnTo>
                  <a:lnTo>
                    <a:pt x="11" y="27"/>
                  </a:lnTo>
                  <a:lnTo>
                    <a:pt x="26" y="24"/>
                  </a:lnTo>
                  <a:lnTo>
                    <a:pt x="39" y="33"/>
                  </a:lnTo>
                  <a:lnTo>
                    <a:pt x="93" y="42"/>
                  </a:lnTo>
                  <a:lnTo>
                    <a:pt x="104" y="41"/>
                  </a:lnTo>
                  <a:lnTo>
                    <a:pt x="118" y="58"/>
                  </a:lnTo>
                  <a:lnTo>
                    <a:pt x="127" y="60"/>
                  </a:lnTo>
                  <a:lnTo>
                    <a:pt x="197" y="61"/>
                  </a:lnTo>
                  <a:lnTo>
                    <a:pt x="245" y="8"/>
                  </a:lnTo>
                  <a:lnTo>
                    <a:pt x="253" y="1"/>
                  </a:lnTo>
                  <a:lnTo>
                    <a:pt x="266" y="0"/>
                  </a:lnTo>
                  <a:lnTo>
                    <a:pt x="321" y="1"/>
                  </a:lnTo>
                  <a:lnTo>
                    <a:pt x="393" y="0"/>
                  </a:lnTo>
                  <a:lnTo>
                    <a:pt x="420" y="10"/>
                  </a:lnTo>
                  <a:lnTo>
                    <a:pt x="435" y="9"/>
                  </a:lnTo>
                  <a:lnTo>
                    <a:pt x="444" y="5"/>
                  </a:lnTo>
                  <a:lnTo>
                    <a:pt x="450" y="3"/>
                  </a:lnTo>
                  <a:lnTo>
                    <a:pt x="458" y="4"/>
                  </a:lnTo>
                  <a:lnTo>
                    <a:pt x="458" y="12"/>
                  </a:lnTo>
                  <a:lnTo>
                    <a:pt x="457" y="25"/>
                  </a:lnTo>
                  <a:lnTo>
                    <a:pt x="452" y="42"/>
                  </a:lnTo>
                  <a:lnTo>
                    <a:pt x="458" y="51"/>
                  </a:lnTo>
                  <a:lnTo>
                    <a:pt x="461" y="59"/>
                  </a:lnTo>
                  <a:lnTo>
                    <a:pt x="466" y="68"/>
                  </a:lnTo>
                  <a:lnTo>
                    <a:pt x="465" y="89"/>
                  </a:lnTo>
                  <a:lnTo>
                    <a:pt x="460" y="94"/>
                  </a:lnTo>
                  <a:lnTo>
                    <a:pt x="440" y="116"/>
                  </a:lnTo>
                  <a:lnTo>
                    <a:pt x="444" y="126"/>
                  </a:lnTo>
                  <a:lnTo>
                    <a:pt x="449" y="127"/>
                  </a:lnTo>
                  <a:lnTo>
                    <a:pt x="452" y="131"/>
                  </a:lnTo>
                  <a:lnTo>
                    <a:pt x="449" y="133"/>
                  </a:lnTo>
                  <a:lnTo>
                    <a:pt x="453" y="140"/>
                  </a:lnTo>
                  <a:lnTo>
                    <a:pt x="452" y="148"/>
                  </a:lnTo>
                  <a:lnTo>
                    <a:pt x="454" y="150"/>
                  </a:lnTo>
                  <a:lnTo>
                    <a:pt x="461" y="156"/>
                  </a:lnTo>
                  <a:lnTo>
                    <a:pt x="460" y="169"/>
                  </a:lnTo>
                  <a:lnTo>
                    <a:pt x="456" y="173"/>
                  </a:lnTo>
                  <a:lnTo>
                    <a:pt x="464" y="178"/>
                  </a:lnTo>
                  <a:lnTo>
                    <a:pt x="469" y="191"/>
                  </a:lnTo>
                  <a:lnTo>
                    <a:pt x="469" y="196"/>
                  </a:lnTo>
                  <a:lnTo>
                    <a:pt x="473" y="198"/>
                  </a:lnTo>
                  <a:lnTo>
                    <a:pt x="475" y="200"/>
                  </a:lnTo>
                  <a:lnTo>
                    <a:pt x="482" y="205"/>
                  </a:lnTo>
                  <a:lnTo>
                    <a:pt x="483" y="204"/>
                  </a:lnTo>
                  <a:lnTo>
                    <a:pt x="486" y="203"/>
                  </a:lnTo>
                  <a:lnTo>
                    <a:pt x="490" y="204"/>
                  </a:lnTo>
                  <a:lnTo>
                    <a:pt x="490" y="199"/>
                  </a:lnTo>
                  <a:lnTo>
                    <a:pt x="494" y="198"/>
                  </a:lnTo>
                  <a:lnTo>
                    <a:pt x="503" y="203"/>
                  </a:lnTo>
                  <a:lnTo>
                    <a:pt x="513" y="205"/>
                  </a:lnTo>
                  <a:lnTo>
                    <a:pt x="513" y="209"/>
                  </a:lnTo>
                  <a:lnTo>
                    <a:pt x="504" y="213"/>
                  </a:lnTo>
                  <a:lnTo>
                    <a:pt x="507" y="217"/>
                  </a:lnTo>
                  <a:lnTo>
                    <a:pt x="486" y="334"/>
                  </a:lnTo>
                  <a:lnTo>
                    <a:pt x="470" y="412"/>
                  </a:lnTo>
                  <a:lnTo>
                    <a:pt x="470" y="412"/>
                  </a:lnTo>
                  <a:lnTo>
                    <a:pt x="466" y="408"/>
                  </a:lnTo>
                  <a:lnTo>
                    <a:pt x="460" y="411"/>
                  </a:lnTo>
                  <a:lnTo>
                    <a:pt x="457" y="418"/>
                  </a:lnTo>
                  <a:lnTo>
                    <a:pt x="450" y="419"/>
                  </a:lnTo>
                  <a:lnTo>
                    <a:pt x="439" y="421"/>
                  </a:lnTo>
                  <a:lnTo>
                    <a:pt x="435" y="421"/>
                  </a:lnTo>
                  <a:lnTo>
                    <a:pt x="427" y="418"/>
                  </a:lnTo>
                  <a:lnTo>
                    <a:pt x="398" y="420"/>
                  </a:lnTo>
                  <a:lnTo>
                    <a:pt x="392" y="423"/>
                  </a:lnTo>
                  <a:lnTo>
                    <a:pt x="389" y="445"/>
                  </a:lnTo>
                  <a:lnTo>
                    <a:pt x="389" y="454"/>
                  </a:lnTo>
                  <a:lnTo>
                    <a:pt x="390" y="463"/>
                  </a:lnTo>
                  <a:lnTo>
                    <a:pt x="386" y="473"/>
                  </a:lnTo>
                  <a:lnTo>
                    <a:pt x="385" y="480"/>
                  </a:lnTo>
                  <a:lnTo>
                    <a:pt x="390" y="487"/>
                  </a:lnTo>
                  <a:lnTo>
                    <a:pt x="392" y="493"/>
                  </a:lnTo>
                  <a:lnTo>
                    <a:pt x="390" y="499"/>
                  </a:lnTo>
                  <a:lnTo>
                    <a:pt x="393" y="504"/>
                  </a:lnTo>
                  <a:lnTo>
                    <a:pt x="393" y="507"/>
                  </a:lnTo>
                  <a:lnTo>
                    <a:pt x="388" y="510"/>
                  </a:lnTo>
                  <a:lnTo>
                    <a:pt x="389" y="517"/>
                  </a:lnTo>
                  <a:lnTo>
                    <a:pt x="393" y="525"/>
                  </a:lnTo>
                  <a:lnTo>
                    <a:pt x="396" y="530"/>
                  </a:lnTo>
                  <a:lnTo>
                    <a:pt x="389" y="543"/>
                  </a:lnTo>
                  <a:lnTo>
                    <a:pt x="389" y="548"/>
                  </a:lnTo>
                  <a:lnTo>
                    <a:pt x="393" y="552"/>
                  </a:lnTo>
                  <a:lnTo>
                    <a:pt x="396" y="558"/>
                  </a:lnTo>
                  <a:lnTo>
                    <a:pt x="401" y="562"/>
                  </a:lnTo>
                  <a:lnTo>
                    <a:pt x="407" y="563"/>
                  </a:lnTo>
                  <a:lnTo>
                    <a:pt x="415" y="563"/>
                  </a:lnTo>
                  <a:lnTo>
                    <a:pt x="419" y="564"/>
                  </a:lnTo>
                  <a:lnTo>
                    <a:pt x="423" y="568"/>
                  </a:lnTo>
                  <a:lnTo>
                    <a:pt x="424" y="571"/>
                  </a:lnTo>
                  <a:lnTo>
                    <a:pt x="423" y="575"/>
                  </a:lnTo>
                  <a:lnTo>
                    <a:pt x="427" y="577"/>
                  </a:lnTo>
                  <a:lnTo>
                    <a:pt x="431" y="581"/>
                  </a:lnTo>
                  <a:lnTo>
                    <a:pt x="435" y="585"/>
                  </a:lnTo>
                  <a:lnTo>
                    <a:pt x="443" y="589"/>
                  </a:lnTo>
                  <a:lnTo>
                    <a:pt x="452" y="594"/>
                  </a:lnTo>
                  <a:lnTo>
                    <a:pt x="456" y="594"/>
                  </a:lnTo>
                  <a:lnTo>
                    <a:pt x="458" y="594"/>
                  </a:lnTo>
                  <a:lnTo>
                    <a:pt x="468" y="597"/>
                  </a:lnTo>
                  <a:lnTo>
                    <a:pt x="475" y="598"/>
                  </a:lnTo>
                  <a:lnTo>
                    <a:pt x="487" y="598"/>
                  </a:lnTo>
                  <a:lnTo>
                    <a:pt x="499" y="598"/>
                  </a:lnTo>
                  <a:lnTo>
                    <a:pt x="511" y="597"/>
                  </a:lnTo>
                  <a:lnTo>
                    <a:pt x="520" y="594"/>
                  </a:lnTo>
                  <a:lnTo>
                    <a:pt x="525" y="598"/>
                  </a:lnTo>
                  <a:lnTo>
                    <a:pt x="528" y="603"/>
                  </a:lnTo>
                  <a:lnTo>
                    <a:pt x="543" y="607"/>
                  </a:lnTo>
                  <a:lnTo>
                    <a:pt x="545" y="611"/>
                  </a:lnTo>
                  <a:lnTo>
                    <a:pt x="546" y="615"/>
                  </a:lnTo>
                  <a:lnTo>
                    <a:pt x="538" y="620"/>
                  </a:lnTo>
                  <a:lnTo>
                    <a:pt x="538" y="637"/>
                  </a:lnTo>
                  <a:lnTo>
                    <a:pt x="542" y="640"/>
                  </a:lnTo>
                  <a:lnTo>
                    <a:pt x="546" y="644"/>
                  </a:lnTo>
                  <a:lnTo>
                    <a:pt x="546" y="647"/>
                  </a:lnTo>
                  <a:lnTo>
                    <a:pt x="540" y="651"/>
                  </a:lnTo>
                  <a:lnTo>
                    <a:pt x="530" y="656"/>
                  </a:lnTo>
                  <a:lnTo>
                    <a:pt x="528" y="660"/>
                  </a:lnTo>
                  <a:lnTo>
                    <a:pt x="528" y="665"/>
                  </a:lnTo>
                  <a:lnTo>
                    <a:pt x="525" y="668"/>
                  </a:lnTo>
                  <a:lnTo>
                    <a:pt x="522" y="670"/>
                  </a:lnTo>
                  <a:lnTo>
                    <a:pt x="525" y="674"/>
                  </a:lnTo>
                  <a:lnTo>
                    <a:pt x="528" y="688"/>
                  </a:lnTo>
                  <a:lnTo>
                    <a:pt x="536" y="687"/>
                  </a:lnTo>
                  <a:lnTo>
                    <a:pt x="537" y="688"/>
                  </a:lnTo>
                  <a:lnTo>
                    <a:pt x="533" y="694"/>
                  </a:lnTo>
                  <a:lnTo>
                    <a:pt x="530" y="699"/>
                  </a:lnTo>
                  <a:lnTo>
                    <a:pt x="536" y="706"/>
                  </a:lnTo>
                  <a:lnTo>
                    <a:pt x="543" y="704"/>
                  </a:lnTo>
                  <a:lnTo>
                    <a:pt x="547" y="704"/>
                  </a:lnTo>
                  <a:lnTo>
                    <a:pt x="553" y="702"/>
                  </a:lnTo>
                  <a:lnTo>
                    <a:pt x="555" y="708"/>
                  </a:lnTo>
                  <a:lnTo>
                    <a:pt x="554" y="712"/>
                  </a:lnTo>
                  <a:lnTo>
                    <a:pt x="547" y="720"/>
                  </a:lnTo>
                  <a:lnTo>
                    <a:pt x="543" y="732"/>
                  </a:lnTo>
                  <a:lnTo>
                    <a:pt x="538" y="743"/>
                  </a:lnTo>
                  <a:lnTo>
                    <a:pt x="536" y="751"/>
                  </a:lnTo>
                  <a:lnTo>
                    <a:pt x="533" y="757"/>
                  </a:lnTo>
                  <a:lnTo>
                    <a:pt x="533" y="766"/>
                  </a:lnTo>
                  <a:lnTo>
                    <a:pt x="529" y="772"/>
                  </a:lnTo>
                  <a:lnTo>
                    <a:pt x="524" y="780"/>
                  </a:lnTo>
                  <a:lnTo>
                    <a:pt x="522" y="785"/>
                  </a:lnTo>
                  <a:lnTo>
                    <a:pt x="525" y="791"/>
                  </a:lnTo>
                  <a:lnTo>
                    <a:pt x="529" y="796"/>
                  </a:lnTo>
                  <a:lnTo>
                    <a:pt x="533" y="802"/>
                  </a:lnTo>
                  <a:lnTo>
                    <a:pt x="534" y="810"/>
                  </a:lnTo>
                  <a:lnTo>
                    <a:pt x="534" y="822"/>
                  </a:lnTo>
                  <a:lnTo>
                    <a:pt x="533" y="830"/>
                  </a:lnTo>
                  <a:lnTo>
                    <a:pt x="534" y="835"/>
                  </a:lnTo>
                  <a:lnTo>
                    <a:pt x="545" y="852"/>
                  </a:lnTo>
                  <a:lnTo>
                    <a:pt x="546" y="857"/>
                  </a:lnTo>
                  <a:lnTo>
                    <a:pt x="545" y="869"/>
                  </a:lnTo>
                  <a:lnTo>
                    <a:pt x="542" y="881"/>
                  </a:lnTo>
                  <a:lnTo>
                    <a:pt x="543" y="894"/>
                  </a:lnTo>
                  <a:lnTo>
                    <a:pt x="541" y="902"/>
                  </a:lnTo>
                  <a:lnTo>
                    <a:pt x="537" y="911"/>
                  </a:lnTo>
                  <a:lnTo>
                    <a:pt x="537" y="923"/>
                  </a:lnTo>
                  <a:lnTo>
                    <a:pt x="538" y="933"/>
                  </a:lnTo>
                  <a:lnTo>
                    <a:pt x="545" y="941"/>
                  </a:lnTo>
                  <a:lnTo>
                    <a:pt x="543" y="945"/>
                  </a:lnTo>
                  <a:lnTo>
                    <a:pt x="538" y="946"/>
                  </a:lnTo>
                  <a:lnTo>
                    <a:pt x="534" y="945"/>
                  </a:lnTo>
                  <a:lnTo>
                    <a:pt x="529" y="945"/>
                  </a:lnTo>
                  <a:lnTo>
                    <a:pt x="526" y="948"/>
                  </a:lnTo>
                  <a:lnTo>
                    <a:pt x="522" y="950"/>
                  </a:lnTo>
                  <a:lnTo>
                    <a:pt x="519" y="948"/>
                  </a:lnTo>
                  <a:lnTo>
                    <a:pt x="515" y="945"/>
                  </a:lnTo>
                  <a:lnTo>
                    <a:pt x="512" y="946"/>
                  </a:lnTo>
                  <a:lnTo>
                    <a:pt x="508" y="946"/>
                  </a:lnTo>
                  <a:lnTo>
                    <a:pt x="507" y="945"/>
                  </a:lnTo>
                  <a:lnTo>
                    <a:pt x="504" y="941"/>
                  </a:lnTo>
                  <a:lnTo>
                    <a:pt x="499" y="944"/>
                  </a:lnTo>
                  <a:lnTo>
                    <a:pt x="500" y="948"/>
                  </a:lnTo>
                  <a:lnTo>
                    <a:pt x="500" y="950"/>
                  </a:lnTo>
                  <a:lnTo>
                    <a:pt x="495" y="956"/>
                  </a:lnTo>
                  <a:lnTo>
                    <a:pt x="483" y="961"/>
                  </a:lnTo>
                  <a:lnTo>
                    <a:pt x="478" y="958"/>
                  </a:lnTo>
                  <a:lnTo>
                    <a:pt x="473" y="954"/>
                  </a:lnTo>
                  <a:lnTo>
                    <a:pt x="465" y="948"/>
                  </a:lnTo>
                  <a:lnTo>
                    <a:pt x="453" y="945"/>
                  </a:lnTo>
                  <a:lnTo>
                    <a:pt x="441" y="945"/>
                  </a:lnTo>
                  <a:lnTo>
                    <a:pt x="431" y="946"/>
                  </a:lnTo>
                  <a:lnTo>
                    <a:pt x="415" y="944"/>
                  </a:lnTo>
                  <a:lnTo>
                    <a:pt x="403" y="942"/>
                  </a:lnTo>
                  <a:lnTo>
                    <a:pt x="402" y="935"/>
                  </a:lnTo>
                  <a:lnTo>
                    <a:pt x="399" y="932"/>
                  </a:lnTo>
                  <a:lnTo>
                    <a:pt x="389" y="927"/>
                  </a:lnTo>
                  <a:lnTo>
                    <a:pt x="378" y="924"/>
                  </a:lnTo>
                  <a:lnTo>
                    <a:pt x="375" y="914"/>
                  </a:lnTo>
                  <a:lnTo>
                    <a:pt x="367" y="912"/>
                  </a:lnTo>
                  <a:lnTo>
                    <a:pt x="361" y="915"/>
                  </a:lnTo>
                  <a:lnTo>
                    <a:pt x="354" y="916"/>
                  </a:lnTo>
                  <a:lnTo>
                    <a:pt x="350" y="911"/>
                  </a:lnTo>
                  <a:lnTo>
                    <a:pt x="346" y="907"/>
                  </a:lnTo>
                  <a:lnTo>
                    <a:pt x="341" y="903"/>
                  </a:lnTo>
                  <a:lnTo>
                    <a:pt x="331" y="899"/>
                  </a:lnTo>
                  <a:lnTo>
                    <a:pt x="321" y="894"/>
                  </a:lnTo>
                  <a:lnTo>
                    <a:pt x="312" y="890"/>
                  </a:lnTo>
                  <a:lnTo>
                    <a:pt x="309" y="887"/>
                  </a:lnTo>
                  <a:lnTo>
                    <a:pt x="301" y="880"/>
                  </a:lnTo>
                  <a:lnTo>
                    <a:pt x="296" y="872"/>
                  </a:lnTo>
                  <a:lnTo>
                    <a:pt x="286" y="870"/>
                  </a:lnTo>
                  <a:lnTo>
                    <a:pt x="274" y="868"/>
                  </a:lnTo>
                  <a:lnTo>
                    <a:pt x="262" y="869"/>
                  </a:lnTo>
                  <a:lnTo>
                    <a:pt x="253" y="873"/>
                  </a:lnTo>
                  <a:lnTo>
                    <a:pt x="244" y="882"/>
                  </a:lnTo>
                  <a:lnTo>
                    <a:pt x="238" y="884"/>
                  </a:lnTo>
                  <a:lnTo>
                    <a:pt x="221" y="884"/>
                  </a:lnTo>
                  <a:lnTo>
                    <a:pt x="210" y="885"/>
                  </a:lnTo>
                  <a:lnTo>
                    <a:pt x="200" y="889"/>
                  </a:lnTo>
                  <a:lnTo>
                    <a:pt x="193" y="889"/>
                  </a:lnTo>
                  <a:lnTo>
                    <a:pt x="177" y="890"/>
                  </a:lnTo>
                  <a:lnTo>
                    <a:pt x="177" y="887"/>
                  </a:lnTo>
                  <a:lnTo>
                    <a:pt x="177" y="877"/>
                  </a:lnTo>
                  <a:lnTo>
                    <a:pt x="177" y="872"/>
                  </a:lnTo>
                  <a:lnTo>
                    <a:pt x="177" y="860"/>
                  </a:lnTo>
                  <a:lnTo>
                    <a:pt x="177" y="850"/>
                  </a:lnTo>
                  <a:lnTo>
                    <a:pt x="177" y="839"/>
                  </a:lnTo>
                  <a:lnTo>
                    <a:pt x="177" y="832"/>
                  </a:lnTo>
                  <a:lnTo>
                    <a:pt x="177" y="829"/>
                  </a:lnTo>
                  <a:lnTo>
                    <a:pt x="178" y="818"/>
                  </a:lnTo>
                  <a:lnTo>
                    <a:pt x="178" y="808"/>
                  </a:lnTo>
                  <a:lnTo>
                    <a:pt x="178" y="797"/>
                  </a:lnTo>
                  <a:lnTo>
                    <a:pt x="178" y="787"/>
                  </a:lnTo>
                  <a:lnTo>
                    <a:pt x="178" y="776"/>
                  </a:lnTo>
                  <a:lnTo>
                    <a:pt x="178" y="766"/>
                  </a:lnTo>
                  <a:lnTo>
                    <a:pt x="178" y="755"/>
                  </a:lnTo>
                  <a:lnTo>
                    <a:pt x="178" y="745"/>
                  </a:lnTo>
                  <a:lnTo>
                    <a:pt x="178" y="734"/>
                  </a:lnTo>
                  <a:lnTo>
                    <a:pt x="178" y="723"/>
                  </a:lnTo>
                  <a:lnTo>
                    <a:pt x="180" y="713"/>
                  </a:lnTo>
                  <a:lnTo>
                    <a:pt x="178" y="711"/>
                  </a:lnTo>
                  <a:lnTo>
                    <a:pt x="177" y="708"/>
                  </a:lnTo>
                  <a:lnTo>
                    <a:pt x="176" y="704"/>
                  </a:lnTo>
                  <a:lnTo>
                    <a:pt x="176" y="702"/>
                  </a:lnTo>
                  <a:lnTo>
                    <a:pt x="174" y="698"/>
                  </a:lnTo>
                  <a:lnTo>
                    <a:pt x="174" y="695"/>
                  </a:lnTo>
                  <a:lnTo>
                    <a:pt x="173" y="691"/>
                  </a:lnTo>
                  <a:lnTo>
                    <a:pt x="173" y="686"/>
                  </a:lnTo>
                  <a:lnTo>
                    <a:pt x="173" y="682"/>
                  </a:lnTo>
                  <a:lnTo>
                    <a:pt x="174" y="678"/>
                  </a:lnTo>
                  <a:lnTo>
                    <a:pt x="174" y="674"/>
                  </a:lnTo>
                  <a:lnTo>
                    <a:pt x="174" y="670"/>
                  </a:lnTo>
                  <a:lnTo>
                    <a:pt x="173" y="668"/>
                  </a:lnTo>
                  <a:lnTo>
                    <a:pt x="173" y="665"/>
                  </a:lnTo>
                  <a:lnTo>
                    <a:pt x="172" y="661"/>
                  </a:lnTo>
                  <a:lnTo>
                    <a:pt x="172" y="657"/>
                  </a:lnTo>
                  <a:lnTo>
                    <a:pt x="172" y="653"/>
                  </a:lnTo>
                  <a:lnTo>
                    <a:pt x="173" y="651"/>
                  </a:lnTo>
                  <a:lnTo>
                    <a:pt x="172" y="647"/>
                  </a:lnTo>
                  <a:lnTo>
                    <a:pt x="173" y="643"/>
                  </a:lnTo>
                  <a:lnTo>
                    <a:pt x="173" y="640"/>
                  </a:lnTo>
                  <a:lnTo>
                    <a:pt x="173" y="640"/>
                  </a:lnTo>
                  <a:lnTo>
                    <a:pt x="173" y="640"/>
                  </a:lnTo>
                  <a:lnTo>
                    <a:pt x="174" y="636"/>
                  </a:lnTo>
                  <a:lnTo>
                    <a:pt x="174" y="631"/>
                  </a:lnTo>
                  <a:lnTo>
                    <a:pt x="174" y="627"/>
                  </a:lnTo>
                  <a:lnTo>
                    <a:pt x="174" y="623"/>
                  </a:lnTo>
                  <a:lnTo>
                    <a:pt x="174" y="619"/>
                  </a:lnTo>
                  <a:lnTo>
                    <a:pt x="174" y="617"/>
                  </a:lnTo>
                  <a:lnTo>
                    <a:pt x="173" y="613"/>
                  </a:lnTo>
                  <a:lnTo>
                    <a:pt x="173" y="609"/>
                  </a:lnTo>
                  <a:lnTo>
                    <a:pt x="172" y="606"/>
                  </a:lnTo>
                  <a:lnTo>
                    <a:pt x="170" y="603"/>
                  </a:lnTo>
                  <a:lnTo>
                    <a:pt x="169" y="601"/>
                  </a:lnTo>
                  <a:lnTo>
                    <a:pt x="168" y="597"/>
                  </a:lnTo>
                  <a:lnTo>
                    <a:pt x="168" y="593"/>
                  </a:lnTo>
                  <a:lnTo>
                    <a:pt x="168" y="58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913" y="3943"/>
              <a:ext cx="85" cy="39"/>
            </a:xfrm>
            <a:custGeom>
              <a:avLst/>
              <a:gdLst>
                <a:gd name="T0" fmla="*/ 17 w 85"/>
                <a:gd name="T1" fmla="*/ 38 h 39"/>
                <a:gd name="T2" fmla="*/ 17 w 85"/>
                <a:gd name="T3" fmla="*/ 36 h 39"/>
                <a:gd name="T4" fmla="*/ 0 w 85"/>
                <a:gd name="T5" fmla="*/ 36 h 39"/>
                <a:gd name="T6" fmla="*/ 1 w 85"/>
                <a:gd name="T7" fmla="*/ 17 h 39"/>
                <a:gd name="T8" fmla="*/ 2 w 85"/>
                <a:gd name="T9" fmla="*/ 8 h 39"/>
                <a:gd name="T10" fmla="*/ 4 w 85"/>
                <a:gd name="T11" fmla="*/ 0 h 39"/>
                <a:gd name="T12" fmla="*/ 14 w 85"/>
                <a:gd name="T13" fmla="*/ 2 h 39"/>
                <a:gd name="T14" fmla="*/ 26 w 85"/>
                <a:gd name="T15" fmla="*/ 4 h 39"/>
                <a:gd name="T16" fmla="*/ 34 w 85"/>
                <a:gd name="T17" fmla="*/ 4 h 39"/>
                <a:gd name="T18" fmla="*/ 43 w 85"/>
                <a:gd name="T19" fmla="*/ 4 h 39"/>
                <a:gd name="T20" fmla="*/ 52 w 85"/>
                <a:gd name="T21" fmla="*/ 5 h 39"/>
                <a:gd name="T22" fmla="*/ 50 w 85"/>
                <a:gd name="T23" fmla="*/ 12 h 39"/>
                <a:gd name="T24" fmla="*/ 51 w 85"/>
                <a:gd name="T25" fmla="*/ 17 h 39"/>
                <a:gd name="T26" fmla="*/ 57 w 85"/>
                <a:gd name="T27" fmla="*/ 18 h 39"/>
                <a:gd name="T28" fmla="*/ 61 w 85"/>
                <a:gd name="T29" fmla="*/ 19 h 39"/>
                <a:gd name="T30" fmla="*/ 67 w 85"/>
                <a:gd name="T31" fmla="*/ 21 h 39"/>
                <a:gd name="T32" fmla="*/ 74 w 85"/>
                <a:gd name="T33" fmla="*/ 19 h 39"/>
                <a:gd name="T34" fmla="*/ 82 w 85"/>
                <a:gd name="T35" fmla="*/ 21 h 39"/>
                <a:gd name="T36" fmla="*/ 85 w 85"/>
                <a:gd name="T37" fmla="*/ 27 h 39"/>
                <a:gd name="T38" fmla="*/ 85 w 85"/>
                <a:gd name="T39" fmla="*/ 34 h 39"/>
                <a:gd name="T40" fmla="*/ 84 w 85"/>
                <a:gd name="T41" fmla="*/ 34 h 39"/>
                <a:gd name="T42" fmla="*/ 84 w 85"/>
                <a:gd name="T43" fmla="*/ 32 h 39"/>
                <a:gd name="T44" fmla="*/ 81 w 85"/>
                <a:gd name="T45" fmla="*/ 32 h 39"/>
                <a:gd name="T46" fmla="*/ 81 w 85"/>
                <a:gd name="T47" fmla="*/ 32 h 39"/>
                <a:gd name="T48" fmla="*/ 76 w 85"/>
                <a:gd name="T49" fmla="*/ 34 h 39"/>
                <a:gd name="T50" fmla="*/ 74 w 85"/>
                <a:gd name="T51" fmla="*/ 34 h 39"/>
                <a:gd name="T52" fmla="*/ 71 w 85"/>
                <a:gd name="T53" fmla="*/ 34 h 39"/>
                <a:gd name="T54" fmla="*/ 69 w 85"/>
                <a:gd name="T55" fmla="*/ 34 h 39"/>
                <a:gd name="T56" fmla="*/ 65 w 85"/>
                <a:gd name="T57" fmla="*/ 34 h 39"/>
                <a:gd name="T58" fmla="*/ 63 w 85"/>
                <a:gd name="T59" fmla="*/ 35 h 39"/>
                <a:gd name="T60" fmla="*/ 63 w 85"/>
                <a:gd name="T61" fmla="*/ 35 h 39"/>
                <a:gd name="T62" fmla="*/ 61 w 85"/>
                <a:gd name="T63" fmla="*/ 35 h 39"/>
                <a:gd name="T64" fmla="*/ 59 w 85"/>
                <a:gd name="T65" fmla="*/ 35 h 39"/>
                <a:gd name="T66" fmla="*/ 57 w 85"/>
                <a:gd name="T67" fmla="*/ 35 h 39"/>
                <a:gd name="T68" fmla="*/ 56 w 85"/>
                <a:gd name="T69" fmla="*/ 35 h 39"/>
                <a:gd name="T70" fmla="*/ 55 w 85"/>
                <a:gd name="T71" fmla="*/ 35 h 39"/>
                <a:gd name="T72" fmla="*/ 55 w 85"/>
                <a:gd name="T73" fmla="*/ 34 h 39"/>
                <a:gd name="T74" fmla="*/ 55 w 85"/>
                <a:gd name="T75" fmla="*/ 32 h 39"/>
                <a:gd name="T76" fmla="*/ 54 w 85"/>
                <a:gd name="T77" fmla="*/ 31 h 39"/>
                <a:gd name="T78" fmla="*/ 51 w 85"/>
                <a:gd name="T79" fmla="*/ 29 h 39"/>
                <a:gd name="T80" fmla="*/ 50 w 85"/>
                <a:gd name="T81" fmla="*/ 27 h 39"/>
                <a:gd name="T82" fmla="*/ 50 w 85"/>
                <a:gd name="T83" fmla="*/ 26 h 39"/>
                <a:gd name="T84" fmla="*/ 48 w 85"/>
                <a:gd name="T85" fmla="*/ 25 h 39"/>
                <a:gd name="T86" fmla="*/ 50 w 85"/>
                <a:gd name="T87" fmla="*/ 29 h 39"/>
                <a:gd name="T88" fmla="*/ 51 w 85"/>
                <a:gd name="T89" fmla="*/ 31 h 39"/>
                <a:gd name="T90" fmla="*/ 54 w 85"/>
                <a:gd name="T91" fmla="*/ 32 h 39"/>
                <a:gd name="T92" fmla="*/ 54 w 85"/>
                <a:gd name="T93" fmla="*/ 35 h 39"/>
                <a:gd name="T94" fmla="*/ 52 w 85"/>
                <a:gd name="T95" fmla="*/ 36 h 39"/>
                <a:gd name="T96" fmla="*/ 48 w 85"/>
                <a:gd name="T97" fmla="*/ 36 h 39"/>
                <a:gd name="T98" fmla="*/ 47 w 85"/>
                <a:gd name="T99" fmla="*/ 36 h 39"/>
                <a:gd name="T100" fmla="*/ 47 w 85"/>
                <a:gd name="T101" fmla="*/ 38 h 39"/>
                <a:gd name="T102" fmla="*/ 46 w 85"/>
                <a:gd name="T103" fmla="*/ 38 h 39"/>
                <a:gd name="T104" fmla="*/ 46 w 85"/>
                <a:gd name="T105" fmla="*/ 36 h 39"/>
                <a:gd name="T106" fmla="*/ 46 w 85"/>
                <a:gd name="T107" fmla="*/ 36 h 39"/>
                <a:gd name="T108" fmla="*/ 46 w 85"/>
                <a:gd name="T109" fmla="*/ 36 h 39"/>
                <a:gd name="T110" fmla="*/ 43 w 85"/>
                <a:gd name="T111" fmla="*/ 39 h 39"/>
                <a:gd name="T112" fmla="*/ 42 w 85"/>
                <a:gd name="T113" fmla="*/ 38 h 39"/>
                <a:gd name="T114" fmla="*/ 31 w 85"/>
                <a:gd name="T115" fmla="*/ 38 h 39"/>
                <a:gd name="T116" fmla="*/ 30 w 85"/>
                <a:gd name="T117" fmla="*/ 38 h 39"/>
                <a:gd name="T118" fmla="*/ 17 w 85"/>
                <a:gd name="T1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39">
                  <a:moveTo>
                    <a:pt x="17" y="38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1" y="17"/>
                  </a:lnTo>
                  <a:lnTo>
                    <a:pt x="2" y="8"/>
                  </a:lnTo>
                  <a:lnTo>
                    <a:pt x="4" y="0"/>
                  </a:lnTo>
                  <a:lnTo>
                    <a:pt x="14" y="2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43" y="4"/>
                  </a:lnTo>
                  <a:lnTo>
                    <a:pt x="52" y="5"/>
                  </a:lnTo>
                  <a:lnTo>
                    <a:pt x="50" y="12"/>
                  </a:lnTo>
                  <a:lnTo>
                    <a:pt x="51" y="17"/>
                  </a:lnTo>
                  <a:lnTo>
                    <a:pt x="57" y="18"/>
                  </a:lnTo>
                  <a:lnTo>
                    <a:pt x="61" y="19"/>
                  </a:lnTo>
                  <a:lnTo>
                    <a:pt x="67" y="21"/>
                  </a:lnTo>
                  <a:lnTo>
                    <a:pt x="74" y="19"/>
                  </a:lnTo>
                  <a:lnTo>
                    <a:pt x="82" y="21"/>
                  </a:lnTo>
                  <a:lnTo>
                    <a:pt x="85" y="27"/>
                  </a:lnTo>
                  <a:lnTo>
                    <a:pt x="85" y="34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1" y="34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1" y="35"/>
                  </a:lnTo>
                  <a:lnTo>
                    <a:pt x="59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4" y="31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1" y="31"/>
                  </a:lnTo>
                  <a:lnTo>
                    <a:pt x="54" y="32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3" y="39"/>
                  </a:lnTo>
                  <a:lnTo>
                    <a:pt x="42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2430" y="3712"/>
              <a:ext cx="283" cy="339"/>
            </a:xfrm>
            <a:custGeom>
              <a:avLst/>
              <a:gdLst>
                <a:gd name="T0" fmla="*/ 212 w 283"/>
                <a:gd name="T1" fmla="*/ 298 h 339"/>
                <a:gd name="T2" fmla="*/ 220 w 283"/>
                <a:gd name="T3" fmla="*/ 292 h 339"/>
                <a:gd name="T4" fmla="*/ 226 w 283"/>
                <a:gd name="T5" fmla="*/ 295 h 339"/>
                <a:gd name="T6" fmla="*/ 283 w 283"/>
                <a:gd name="T7" fmla="*/ 51 h 339"/>
                <a:gd name="T8" fmla="*/ 247 w 283"/>
                <a:gd name="T9" fmla="*/ 110 h 339"/>
                <a:gd name="T10" fmla="*/ 239 w 283"/>
                <a:gd name="T11" fmla="*/ 195 h 339"/>
                <a:gd name="T12" fmla="*/ 238 w 283"/>
                <a:gd name="T13" fmla="*/ 263 h 339"/>
                <a:gd name="T14" fmla="*/ 242 w 283"/>
                <a:gd name="T15" fmla="*/ 296 h 339"/>
                <a:gd name="T16" fmla="*/ 230 w 283"/>
                <a:gd name="T17" fmla="*/ 299 h 339"/>
                <a:gd name="T18" fmla="*/ 212 w 283"/>
                <a:gd name="T19" fmla="*/ 298 h 339"/>
                <a:gd name="T20" fmla="*/ 226 w 283"/>
                <a:gd name="T21" fmla="*/ 296 h 339"/>
                <a:gd name="T22" fmla="*/ 226 w 283"/>
                <a:gd name="T23" fmla="*/ 292 h 339"/>
                <a:gd name="T24" fmla="*/ 213 w 283"/>
                <a:gd name="T25" fmla="*/ 295 h 339"/>
                <a:gd name="T26" fmla="*/ 200 w 283"/>
                <a:gd name="T27" fmla="*/ 298 h 339"/>
                <a:gd name="T28" fmla="*/ 203 w 283"/>
                <a:gd name="T29" fmla="*/ 299 h 339"/>
                <a:gd name="T30" fmla="*/ 208 w 283"/>
                <a:gd name="T31" fmla="*/ 300 h 339"/>
                <a:gd name="T32" fmla="*/ 196 w 283"/>
                <a:gd name="T33" fmla="*/ 303 h 339"/>
                <a:gd name="T34" fmla="*/ 178 w 283"/>
                <a:gd name="T35" fmla="*/ 305 h 339"/>
                <a:gd name="T36" fmla="*/ 163 w 283"/>
                <a:gd name="T37" fmla="*/ 312 h 339"/>
                <a:gd name="T38" fmla="*/ 148 w 283"/>
                <a:gd name="T39" fmla="*/ 313 h 339"/>
                <a:gd name="T40" fmla="*/ 133 w 283"/>
                <a:gd name="T41" fmla="*/ 317 h 339"/>
                <a:gd name="T42" fmla="*/ 119 w 283"/>
                <a:gd name="T43" fmla="*/ 321 h 339"/>
                <a:gd name="T44" fmla="*/ 107 w 283"/>
                <a:gd name="T45" fmla="*/ 322 h 339"/>
                <a:gd name="T46" fmla="*/ 91 w 283"/>
                <a:gd name="T47" fmla="*/ 326 h 339"/>
                <a:gd name="T48" fmla="*/ 78 w 283"/>
                <a:gd name="T49" fmla="*/ 328 h 339"/>
                <a:gd name="T50" fmla="*/ 65 w 283"/>
                <a:gd name="T51" fmla="*/ 332 h 339"/>
                <a:gd name="T52" fmla="*/ 50 w 283"/>
                <a:gd name="T53" fmla="*/ 335 h 339"/>
                <a:gd name="T54" fmla="*/ 36 w 283"/>
                <a:gd name="T55" fmla="*/ 338 h 339"/>
                <a:gd name="T56" fmla="*/ 36 w 283"/>
                <a:gd name="T57" fmla="*/ 329 h 339"/>
                <a:gd name="T58" fmla="*/ 46 w 283"/>
                <a:gd name="T59" fmla="*/ 328 h 339"/>
                <a:gd name="T60" fmla="*/ 56 w 283"/>
                <a:gd name="T61" fmla="*/ 325 h 339"/>
                <a:gd name="T62" fmla="*/ 77 w 283"/>
                <a:gd name="T63" fmla="*/ 320 h 339"/>
                <a:gd name="T64" fmla="*/ 85 w 283"/>
                <a:gd name="T65" fmla="*/ 321 h 339"/>
                <a:gd name="T66" fmla="*/ 98 w 283"/>
                <a:gd name="T67" fmla="*/ 316 h 339"/>
                <a:gd name="T68" fmla="*/ 112 w 283"/>
                <a:gd name="T69" fmla="*/ 312 h 339"/>
                <a:gd name="T70" fmla="*/ 120 w 283"/>
                <a:gd name="T71" fmla="*/ 309 h 339"/>
                <a:gd name="T72" fmla="*/ 120 w 283"/>
                <a:gd name="T73" fmla="*/ 308 h 339"/>
                <a:gd name="T74" fmla="*/ 127 w 283"/>
                <a:gd name="T75" fmla="*/ 303 h 339"/>
                <a:gd name="T76" fmla="*/ 132 w 283"/>
                <a:gd name="T77" fmla="*/ 307 h 339"/>
                <a:gd name="T78" fmla="*/ 139 w 283"/>
                <a:gd name="T79" fmla="*/ 305 h 339"/>
                <a:gd name="T80" fmla="*/ 141 w 283"/>
                <a:gd name="T81" fmla="*/ 304 h 339"/>
                <a:gd name="T82" fmla="*/ 135 w 283"/>
                <a:gd name="T83" fmla="*/ 292 h 339"/>
                <a:gd name="T84" fmla="*/ 136 w 283"/>
                <a:gd name="T85" fmla="*/ 287 h 339"/>
                <a:gd name="T86" fmla="*/ 131 w 283"/>
                <a:gd name="T87" fmla="*/ 275 h 339"/>
                <a:gd name="T88" fmla="*/ 127 w 283"/>
                <a:gd name="T89" fmla="*/ 262 h 339"/>
                <a:gd name="T90" fmla="*/ 118 w 283"/>
                <a:gd name="T91" fmla="*/ 237 h 339"/>
                <a:gd name="T92" fmla="*/ 111 w 283"/>
                <a:gd name="T93" fmla="*/ 219 h 339"/>
                <a:gd name="T94" fmla="*/ 102 w 283"/>
                <a:gd name="T95" fmla="*/ 195 h 339"/>
                <a:gd name="T96" fmla="*/ 84 w 283"/>
                <a:gd name="T97" fmla="*/ 181 h 339"/>
                <a:gd name="T98" fmla="*/ 74 w 283"/>
                <a:gd name="T99" fmla="*/ 163 h 339"/>
                <a:gd name="T100" fmla="*/ 65 w 283"/>
                <a:gd name="T101" fmla="*/ 142 h 339"/>
                <a:gd name="T102" fmla="*/ 56 w 283"/>
                <a:gd name="T103" fmla="*/ 125 h 339"/>
                <a:gd name="T104" fmla="*/ 39 w 283"/>
                <a:gd name="T105" fmla="*/ 119 h 339"/>
                <a:gd name="T106" fmla="*/ 25 w 283"/>
                <a:gd name="T107" fmla="*/ 105 h 339"/>
                <a:gd name="T108" fmla="*/ 22 w 283"/>
                <a:gd name="T109" fmla="*/ 85 h 339"/>
                <a:gd name="T110" fmla="*/ 9 w 283"/>
                <a:gd name="T111" fmla="*/ 68 h 339"/>
                <a:gd name="T112" fmla="*/ 9 w 283"/>
                <a:gd name="T113" fmla="*/ 54 h 339"/>
                <a:gd name="T114" fmla="*/ 52 w 283"/>
                <a:gd name="T115" fmla="*/ 42 h 339"/>
                <a:gd name="T116" fmla="*/ 115 w 283"/>
                <a:gd name="T117" fmla="*/ 29 h 339"/>
                <a:gd name="T118" fmla="*/ 169 w 283"/>
                <a:gd name="T119" fmla="*/ 6 h 339"/>
                <a:gd name="T120" fmla="*/ 212 w 283"/>
                <a:gd name="T121" fmla="*/ 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339">
                  <a:moveTo>
                    <a:pt x="222" y="295"/>
                  </a:moveTo>
                  <a:lnTo>
                    <a:pt x="221" y="296"/>
                  </a:lnTo>
                  <a:lnTo>
                    <a:pt x="217" y="296"/>
                  </a:lnTo>
                  <a:lnTo>
                    <a:pt x="217" y="296"/>
                  </a:lnTo>
                  <a:lnTo>
                    <a:pt x="214" y="296"/>
                  </a:lnTo>
                  <a:lnTo>
                    <a:pt x="213" y="296"/>
                  </a:lnTo>
                  <a:lnTo>
                    <a:pt x="212" y="298"/>
                  </a:lnTo>
                  <a:lnTo>
                    <a:pt x="212" y="298"/>
                  </a:lnTo>
                  <a:lnTo>
                    <a:pt x="211" y="298"/>
                  </a:lnTo>
                  <a:lnTo>
                    <a:pt x="209" y="296"/>
                  </a:lnTo>
                  <a:lnTo>
                    <a:pt x="209" y="295"/>
                  </a:lnTo>
                  <a:lnTo>
                    <a:pt x="213" y="295"/>
                  </a:lnTo>
                  <a:lnTo>
                    <a:pt x="213" y="295"/>
                  </a:lnTo>
                  <a:lnTo>
                    <a:pt x="214" y="294"/>
                  </a:lnTo>
                  <a:lnTo>
                    <a:pt x="217" y="292"/>
                  </a:lnTo>
                  <a:lnTo>
                    <a:pt x="220" y="292"/>
                  </a:lnTo>
                  <a:lnTo>
                    <a:pt x="221" y="291"/>
                  </a:lnTo>
                  <a:lnTo>
                    <a:pt x="224" y="291"/>
                  </a:lnTo>
                  <a:lnTo>
                    <a:pt x="226" y="294"/>
                  </a:lnTo>
                  <a:lnTo>
                    <a:pt x="228" y="294"/>
                  </a:lnTo>
                  <a:lnTo>
                    <a:pt x="229" y="294"/>
                  </a:lnTo>
                  <a:lnTo>
                    <a:pt x="228" y="295"/>
                  </a:lnTo>
                  <a:lnTo>
                    <a:pt x="226" y="295"/>
                  </a:lnTo>
                  <a:lnTo>
                    <a:pt x="226" y="295"/>
                  </a:lnTo>
                  <a:lnTo>
                    <a:pt x="222" y="295"/>
                  </a:lnTo>
                  <a:close/>
                  <a:moveTo>
                    <a:pt x="221" y="6"/>
                  </a:moveTo>
                  <a:lnTo>
                    <a:pt x="238" y="16"/>
                  </a:lnTo>
                  <a:lnTo>
                    <a:pt x="250" y="20"/>
                  </a:lnTo>
                  <a:lnTo>
                    <a:pt x="260" y="24"/>
                  </a:lnTo>
                  <a:lnTo>
                    <a:pt x="269" y="29"/>
                  </a:lnTo>
                  <a:lnTo>
                    <a:pt x="281" y="36"/>
                  </a:lnTo>
                  <a:lnTo>
                    <a:pt x="283" y="51"/>
                  </a:lnTo>
                  <a:lnTo>
                    <a:pt x="273" y="58"/>
                  </a:lnTo>
                  <a:lnTo>
                    <a:pt x="264" y="65"/>
                  </a:lnTo>
                  <a:lnTo>
                    <a:pt x="259" y="67"/>
                  </a:lnTo>
                  <a:lnTo>
                    <a:pt x="258" y="78"/>
                  </a:lnTo>
                  <a:lnTo>
                    <a:pt x="255" y="89"/>
                  </a:lnTo>
                  <a:lnTo>
                    <a:pt x="252" y="95"/>
                  </a:lnTo>
                  <a:lnTo>
                    <a:pt x="249" y="100"/>
                  </a:lnTo>
                  <a:lnTo>
                    <a:pt x="247" y="110"/>
                  </a:lnTo>
                  <a:lnTo>
                    <a:pt x="249" y="122"/>
                  </a:lnTo>
                  <a:lnTo>
                    <a:pt x="250" y="138"/>
                  </a:lnTo>
                  <a:lnTo>
                    <a:pt x="252" y="152"/>
                  </a:lnTo>
                  <a:lnTo>
                    <a:pt x="252" y="161"/>
                  </a:lnTo>
                  <a:lnTo>
                    <a:pt x="251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39" y="195"/>
                  </a:lnTo>
                  <a:lnTo>
                    <a:pt x="234" y="206"/>
                  </a:lnTo>
                  <a:lnTo>
                    <a:pt x="226" y="224"/>
                  </a:lnTo>
                  <a:lnTo>
                    <a:pt x="225" y="232"/>
                  </a:lnTo>
                  <a:lnTo>
                    <a:pt x="225" y="241"/>
                  </a:lnTo>
                  <a:lnTo>
                    <a:pt x="228" y="249"/>
                  </a:lnTo>
                  <a:lnTo>
                    <a:pt x="233" y="254"/>
                  </a:lnTo>
                  <a:lnTo>
                    <a:pt x="237" y="261"/>
                  </a:lnTo>
                  <a:lnTo>
                    <a:pt x="238" y="263"/>
                  </a:lnTo>
                  <a:lnTo>
                    <a:pt x="237" y="269"/>
                  </a:lnTo>
                  <a:lnTo>
                    <a:pt x="235" y="274"/>
                  </a:lnTo>
                  <a:lnTo>
                    <a:pt x="241" y="282"/>
                  </a:lnTo>
                  <a:lnTo>
                    <a:pt x="243" y="283"/>
                  </a:lnTo>
                  <a:lnTo>
                    <a:pt x="247" y="295"/>
                  </a:lnTo>
                  <a:lnTo>
                    <a:pt x="246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4" y="298"/>
                  </a:lnTo>
                  <a:lnTo>
                    <a:pt x="234" y="298"/>
                  </a:lnTo>
                  <a:lnTo>
                    <a:pt x="230" y="298"/>
                  </a:lnTo>
                  <a:lnTo>
                    <a:pt x="230" y="299"/>
                  </a:lnTo>
                  <a:lnTo>
                    <a:pt x="222" y="299"/>
                  </a:lnTo>
                  <a:lnTo>
                    <a:pt x="222" y="299"/>
                  </a:lnTo>
                  <a:lnTo>
                    <a:pt x="218" y="299"/>
                  </a:lnTo>
                  <a:lnTo>
                    <a:pt x="217" y="300"/>
                  </a:lnTo>
                  <a:lnTo>
                    <a:pt x="213" y="300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8"/>
                  </a:lnTo>
                  <a:lnTo>
                    <a:pt x="213" y="298"/>
                  </a:lnTo>
                  <a:lnTo>
                    <a:pt x="214" y="298"/>
                  </a:lnTo>
                  <a:lnTo>
                    <a:pt x="216" y="298"/>
                  </a:lnTo>
                  <a:lnTo>
                    <a:pt x="217" y="298"/>
                  </a:lnTo>
                  <a:lnTo>
                    <a:pt x="221" y="298"/>
                  </a:lnTo>
                  <a:lnTo>
                    <a:pt x="222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8" y="296"/>
                  </a:lnTo>
                  <a:lnTo>
                    <a:pt x="229" y="295"/>
                  </a:lnTo>
                  <a:lnTo>
                    <a:pt x="230" y="295"/>
                  </a:lnTo>
                  <a:lnTo>
                    <a:pt x="230" y="295"/>
                  </a:lnTo>
                  <a:lnTo>
                    <a:pt x="230" y="294"/>
                  </a:lnTo>
                  <a:lnTo>
                    <a:pt x="229" y="292"/>
                  </a:lnTo>
                  <a:lnTo>
                    <a:pt x="228" y="292"/>
                  </a:lnTo>
                  <a:lnTo>
                    <a:pt x="226" y="292"/>
                  </a:lnTo>
                  <a:lnTo>
                    <a:pt x="224" y="291"/>
                  </a:lnTo>
                  <a:lnTo>
                    <a:pt x="224" y="290"/>
                  </a:lnTo>
                  <a:lnTo>
                    <a:pt x="221" y="290"/>
                  </a:lnTo>
                  <a:lnTo>
                    <a:pt x="218" y="291"/>
                  </a:lnTo>
                  <a:lnTo>
                    <a:pt x="217" y="291"/>
                  </a:lnTo>
                  <a:lnTo>
                    <a:pt x="216" y="292"/>
                  </a:lnTo>
                  <a:lnTo>
                    <a:pt x="214" y="294"/>
                  </a:lnTo>
                  <a:lnTo>
                    <a:pt x="213" y="295"/>
                  </a:lnTo>
                  <a:lnTo>
                    <a:pt x="213" y="295"/>
                  </a:lnTo>
                  <a:lnTo>
                    <a:pt x="212" y="294"/>
                  </a:lnTo>
                  <a:lnTo>
                    <a:pt x="211" y="294"/>
                  </a:lnTo>
                  <a:lnTo>
                    <a:pt x="208" y="296"/>
                  </a:lnTo>
                  <a:lnTo>
                    <a:pt x="207" y="296"/>
                  </a:lnTo>
                  <a:lnTo>
                    <a:pt x="205" y="296"/>
                  </a:lnTo>
                  <a:lnTo>
                    <a:pt x="204" y="298"/>
                  </a:lnTo>
                  <a:lnTo>
                    <a:pt x="200" y="298"/>
                  </a:lnTo>
                  <a:lnTo>
                    <a:pt x="200" y="298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196" y="298"/>
                  </a:lnTo>
                  <a:lnTo>
                    <a:pt x="196" y="299"/>
                  </a:lnTo>
                  <a:lnTo>
                    <a:pt x="196" y="300"/>
                  </a:lnTo>
                  <a:lnTo>
                    <a:pt x="199" y="299"/>
                  </a:lnTo>
                  <a:lnTo>
                    <a:pt x="203" y="299"/>
                  </a:lnTo>
                  <a:lnTo>
                    <a:pt x="203" y="298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9" y="298"/>
                  </a:lnTo>
                  <a:lnTo>
                    <a:pt x="211" y="299"/>
                  </a:lnTo>
                  <a:lnTo>
                    <a:pt x="211" y="300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7" y="300"/>
                  </a:lnTo>
                  <a:lnTo>
                    <a:pt x="205" y="300"/>
                  </a:lnTo>
                  <a:lnTo>
                    <a:pt x="204" y="300"/>
                  </a:lnTo>
                  <a:lnTo>
                    <a:pt x="203" y="301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197" y="301"/>
                  </a:lnTo>
                  <a:lnTo>
                    <a:pt x="196" y="303"/>
                  </a:lnTo>
                  <a:lnTo>
                    <a:pt x="188" y="303"/>
                  </a:lnTo>
                  <a:lnTo>
                    <a:pt x="188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3" y="304"/>
                  </a:lnTo>
                  <a:lnTo>
                    <a:pt x="182" y="304"/>
                  </a:lnTo>
                  <a:lnTo>
                    <a:pt x="180" y="304"/>
                  </a:lnTo>
                  <a:lnTo>
                    <a:pt x="178" y="305"/>
                  </a:lnTo>
                  <a:lnTo>
                    <a:pt x="177" y="305"/>
                  </a:lnTo>
                  <a:lnTo>
                    <a:pt x="175" y="307"/>
                  </a:lnTo>
                  <a:lnTo>
                    <a:pt x="174" y="307"/>
                  </a:lnTo>
                  <a:lnTo>
                    <a:pt x="174" y="307"/>
                  </a:lnTo>
                  <a:lnTo>
                    <a:pt x="170" y="308"/>
                  </a:lnTo>
                  <a:lnTo>
                    <a:pt x="167" y="311"/>
                  </a:lnTo>
                  <a:lnTo>
                    <a:pt x="166" y="311"/>
                  </a:lnTo>
                  <a:lnTo>
                    <a:pt x="163" y="312"/>
                  </a:lnTo>
                  <a:lnTo>
                    <a:pt x="163" y="312"/>
                  </a:lnTo>
                  <a:lnTo>
                    <a:pt x="162" y="312"/>
                  </a:lnTo>
                  <a:lnTo>
                    <a:pt x="162" y="312"/>
                  </a:lnTo>
                  <a:lnTo>
                    <a:pt x="158" y="312"/>
                  </a:lnTo>
                  <a:lnTo>
                    <a:pt x="158" y="313"/>
                  </a:lnTo>
                  <a:lnTo>
                    <a:pt x="153" y="313"/>
                  </a:lnTo>
                  <a:lnTo>
                    <a:pt x="152" y="313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5"/>
                  </a:lnTo>
                  <a:lnTo>
                    <a:pt x="144" y="315"/>
                  </a:lnTo>
                  <a:lnTo>
                    <a:pt x="140" y="316"/>
                  </a:lnTo>
                  <a:lnTo>
                    <a:pt x="140" y="316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3" y="317"/>
                  </a:lnTo>
                  <a:lnTo>
                    <a:pt x="132" y="318"/>
                  </a:lnTo>
                  <a:lnTo>
                    <a:pt x="129" y="318"/>
                  </a:lnTo>
                  <a:lnTo>
                    <a:pt x="129" y="318"/>
                  </a:lnTo>
                  <a:lnTo>
                    <a:pt x="125" y="318"/>
                  </a:lnTo>
                  <a:lnTo>
                    <a:pt x="124" y="320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19" y="321"/>
                  </a:lnTo>
                  <a:lnTo>
                    <a:pt x="119" y="321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14" y="321"/>
                  </a:lnTo>
                  <a:lnTo>
                    <a:pt x="114" y="322"/>
                  </a:lnTo>
                  <a:lnTo>
                    <a:pt x="112" y="322"/>
                  </a:lnTo>
                  <a:lnTo>
                    <a:pt x="112" y="322"/>
                  </a:lnTo>
                  <a:lnTo>
                    <a:pt x="107" y="322"/>
                  </a:lnTo>
                  <a:lnTo>
                    <a:pt x="107" y="324"/>
                  </a:lnTo>
                  <a:lnTo>
                    <a:pt x="105" y="324"/>
                  </a:lnTo>
                  <a:lnTo>
                    <a:pt x="105" y="324"/>
                  </a:lnTo>
                  <a:lnTo>
                    <a:pt x="99" y="324"/>
                  </a:lnTo>
                  <a:lnTo>
                    <a:pt x="98" y="325"/>
                  </a:lnTo>
                  <a:lnTo>
                    <a:pt x="97" y="325"/>
                  </a:lnTo>
                  <a:lnTo>
                    <a:pt x="95" y="325"/>
                  </a:lnTo>
                  <a:lnTo>
                    <a:pt x="91" y="326"/>
                  </a:lnTo>
                  <a:lnTo>
                    <a:pt x="91" y="326"/>
                  </a:lnTo>
                  <a:lnTo>
                    <a:pt x="89" y="326"/>
                  </a:lnTo>
                  <a:lnTo>
                    <a:pt x="87" y="326"/>
                  </a:lnTo>
                  <a:lnTo>
                    <a:pt x="86" y="326"/>
                  </a:lnTo>
                  <a:lnTo>
                    <a:pt x="86" y="328"/>
                  </a:lnTo>
                  <a:lnTo>
                    <a:pt x="84" y="328"/>
                  </a:lnTo>
                  <a:lnTo>
                    <a:pt x="84" y="328"/>
                  </a:lnTo>
                  <a:lnTo>
                    <a:pt x="78" y="328"/>
                  </a:lnTo>
                  <a:lnTo>
                    <a:pt x="78" y="329"/>
                  </a:lnTo>
                  <a:lnTo>
                    <a:pt x="76" y="329"/>
                  </a:lnTo>
                  <a:lnTo>
                    <a:pt x="74" y="329"/>
                  </a:lnTo>
                  <a:lnTo>
                    <a:pt x="72" y="330"/>
                  </a:lnTo>
                  <a:lnTo>
                    <a:pt x="70" y="330"/>
                  </a:lnTo>
                  <a:lnTo>
                    <a:pt x="67" y="330"/>
                  </a:lnTo>
                  <a:lnTo>
                    <a:pt x="67" y="332"/>
                  </a:lnTo>
                  <a:lnTo>
                    <a:pt x="65" y="332"/>
                  </a:lnTo>
                  <a:lnTo>
                    <a:pt x="63" y="333"/>
                  </a:lnTo>
                  <a:lnTo>
                    <a:pt x="60" y="333"/>
                  </a:lnTo>
                  <a:lnTo>
                    <a:pt x="59" y="333"/>
                  </a:lnTo>
                  <a:lnTo>
                    <a:pt x="57" y="333"/>
                  </a:lnTo>
                  <a:lnTo>
                    <a:pt x="55" y="334"/>
                  </a:lnTo>
                  <a:lnTo>
                    <a:pt x="52" y="334"/>
                  </a:lnTo>
                  <a:lnTo>
                    <a:pt x="52" y="335"/>
                  </a:lnTo>
                  <a:lnTo>
                    <a:pt x="50" y="335"/>
                  </a:lnTo>
                  <a:lnTo>
                    <a:pt x="50" y="335"/>
                  </a:lnTo>
                  <a:lnTo>
                    <a:pt x="46" y="335"/>
                  </a:lnTo>
                  <a:lnTo>
                    <a:pt x="46" y="337"/>
                  </a:lnTo>
                  <a:lnTo>
                    <a:pt x="42" y="337"/>
                  </a:lnTo>
                  <a:lnTo>
                    <a:pt x="40" y="337"/>
                  </a:lnTo>
                  <a:lnTo>
                    <a:pt x="40" y="337"/>
                  </a:lnTo>
                  <a:lnTo>
                    <a:pt x="39" y="338"/>
                  </a:lnTo>
                  <a:lnTo>
                    <a:pt x="36" y="338"/>
                  </a:lnTo>
                  <a:lnTo>
                    <a:pt x="35" y="339"/>
                  </a:lnTo>
                  <a:lnTo>
                    <a:pt x="34" y="339"/>
                  </a:lnTo>
                  <a:lnTo>
                    <a:pt x="34" y="338"/>
                  </a:lnTo>
                  <a:lnTo>
                    <a:pt x="34" y="335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5" y="332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8" y="328"/>
                  </a:lnTo>
                  <a:lnTo>
                    <a:pt x="39" y="328"/>
                  </a:lnTo>
                  <a:lnTo>
                    <a:pt x="40" y="330"/>
                  </a:lnTo>
                  <a:lnTo>
                    <a:pt x="43" y="330"/>
                  </a:lnTo>
                  <a:lnTo>
                    <a:pt x="43" y="330"/>
                  </a:lnTo>
                  <a:lnTo>
                    <a:pt x="44" y="329"/>
                  </a:lnTo>
                  <a:lnTo>
                    <a:pt x="46" y="328"/>
                  </a:lnTo>
                  <a:lnTo>
                    <a:pt x="47" y="326"/>
                  </a:lnTo>
                  <a:lnTo>
                    <a:pt x="50" y="326"/>
                  </a:lnTo>
                  <a:lnTo>
                    <a:pt x="51" y="326"/>
                  </a:lnTo>
                  <a:lnTo>
                    <a:pt x="51" y="326"/>
                  </a:lnTo>
                  <a:lnTo>
                    <a:pt x="52" y="326"/>
                  </a:lnTo>
                  <a:lnTo>
                    <a:pt x="53" y="326"/>
                  </a:lnTo>
                  <a:lnTo>
                    <a:pt x="55" y="325"/>
                  </a:lnTo>
                  <a:lnTo>
                    <a:pt x="56" y="325"/>
                  </a:lnTo>
                  <a:lnTo>
                    <a:pt x="57" y="325"/>
                  </a:lnTo>
                  <a:lnTo>
                    <a:pt x="57" y="325"/>
                  </a:lnTo>
                  <a:lnTo>
                    <a:pt x="61" y="325"/>
                  </a:lnTo>
                  <a:lnTo>
                    <a:pt x="64" y="322"/>
                  </a:lnTo>
                  <a:lnTo>
                    <a:pt x="67" y="322"/>
                  </a:lnTo>
                  <a:lnTo>
                    <a:pt x="69" y="324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1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5" y="320"/>
                  </a:lnTo>
                  <a:lnTo>
                    <a:pt x="85" y="321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1" y="317"/>
                  </a:lnTo>
                  <a:lnTo>
                    <a:pt x="93" y="317"/>
                  </a:lnTo>
                  <a:lnTo>
                    <a:pt x="95" y="31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8" y="316"/>
                  </a:lnTo>
                  <a:lnTo>
                    <a:pt x="99" y="316"/>
                  </a:lnTo>
                  <a:lnTo>
                    <a:pt x="102" y="316"/>
                  </a:lnTo>
                  <a:lnTo>
                    <a:pt x="102" y="316"/>
                  </a:lnTo>
                  <a:lnTo>
                    <a:pt x="105" y="315"/>
                  </a:lnTo>
                  <a:lnTo>
                    <a:pt x="105" y="315"/>
                  </a:lnTo>
                  <a:lnTo>
                    <a:pt x="106" y="313"/>
                  </a:lnTo>
                  <a:lnTo>
                    <a:pt x="107" y="312"/>
                  </a:lnTo>
                  <a:lnTo>
                    <a:pt x="112" y="312"/>
                  </a:lnTo>
                  <a:lnTo>
                    <a:pt x="115" y="312"/>
                  </a:lnTo>
                  <a:lnTo>
                    <a:pt x="116" y="312"/>
                  </a:lnTo>
                  <a:lnTo>
                    <a:pt x="118" y="312"/>
                  </a:lnTo>
                  <a:lnTo>
                    <a:pt x="118" y="312"/>
                  </a:lnTo>
                  <a:lnTo>
                    <a:pt x="118" y="309"/>
                  </a:lnTo>
                  <a:lnTo>
                    <a:pt x="119" y="309"/>
                  </a:lnTo>
                  <a:lnTo>
                    <a:pt x="119" y="309"/>
                  </a:lnTo>
                  <a:lnTo>
                    <a:pt x="120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9"/>
                  </a:lnTo>
                  <a:lnTo>
                    <a:pt x="123" y="309"/>
                  </a:lnTo>
                  <a:lnTo>
                    <a:pt x="124" y="309"/>
                  </a:lnTo>
                  <a:lnTo>
                    <a:pt x="123" y="309"/>
                  </a:lnTo>
                  <a:lnTo>
                    <a:pt x="120" y="308"/>
                  </a:lnTo>
                  <a:lnTo>
                    <a:pt x="120" y="308"/>
                  </a:lnTo>
                  <a:lnTo>
                    <a:pt x="122" y="307"/>
                  </a:lnTo>
                  <a:lnTo>
                    <a:pt x="120" y="305"/>
                  </a:lnTo>
                  <a:lnTo>
                    <a:pt x="122" y="305"/>
                  </a:lnTo>
                  <a:lnTo>
                    <a:pt x="123" y="307"/>
                  </a:lnTo>
                  <a:lnTo>
                    <a:pt x="124" y="307"/>
                  </a:lnTo>
                  <a:lnTo>
                    <a:pt x="124" y="304"/>
                  </a:lnTo>
                  <a:lnTo>
                    <a:pt x="125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8" y="303"/>
                  </a:lnTo>
                  <a:lnTo>
                    <a:pt x="128" y="303"/>
                  </a:lnTo>
                  <a:lnTo>
                    <a:pt x="128" y="304"/>
                  </a:lnTo>
                  <a:lnTo>
                    <a:pt x="129" y="305"/>
                  </a:lnTo>
                  <a:lnTo>
                    <a:pt x="132" y="305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3" y="308"/>
                  </a:lnTo>
                  <a:lnTo>
                    <a:pt x="135" y="307"/>
                  </a:lnTo>
                  <a:lnTo>
                    <a:pt x="136" y="308"/>
                  </a:lnTo>
                  <a:lnTo>
                    <a:pt x="136" y="307"/>
                  </a:lnTo>
                  <a:lnTo>
                    <a:pt x="136" y="305"/>
                  </a:lnTo>
                  <a:lnTo>
                    <a:pt x="137" y="305"/>
                  </a:lnTo>
                  <a:lnTo>
                    <a:pt x="137" y="304"/>
                  </a:lnTo>
                  <a:lnTo>
                    <a:pt x="139" y="305"/>
                  </a:lnTo>
                  <a:lnTo>
                    <a:pt x="139" y="304"/>
                  </a:lnTo>
                  <a:lnTo>
                    <a:pt x="139" y="303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0" y="304"/>
                  </a:lnTo>
                  <a:lnTo>
                    <a:pt x="140" y="305"/>
                  </a:lnTo>
                  <a:lnTo>
                    <a:pt x="141" y="304"/>
                  </a:lnTo>
                  <a:lnTo>
                    <a:pt x="141" y="304"/>
                  </a:lnTo>
                  <a:lnTo>
                    <a:pt x="142" y="304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39" y="299"/>
                  </a:lnTo>
                  <a:lnTo>
                    <a:pt x="135" y="298"/>
                  </a:lnTo>
                  <a:lnTo>
                    <a:pt x="133" y="295"/>
                  </a:lnTo>
                  <a:lnTo>
                    <a:pt x="135" y="294"/>
                  </a:lnTo>
                  <a:lnTo>
                    <a:pt x="135" y="292"/>
                  </a:lnTo>
                  <a:lnTo>
                    <a:pt x="133" y="292"/>
                  </a:lnTo>
                  <a:lnTo>
                    <a:pt x="132" y="292"/>
                  </a:lnTo>
                  <a:lnTo>
                    <a:pt x="131" y="290"/>
                  </a:lnTo>
                  <a:lnTo>
                    <a:pt x="132" y="290"/>
                  </a:lnTo>
                  <a:lnTo>
                    <a:pt x="133" y="290"/>
                  </a:lnTo>
                  <a:lnTo>
                    <a:pt x="135" y="290"/>
                  </a:lnTo>
                  <a:lnTo>
                    <a:pt x="136" y="288"/>
                  </a:lnTo>
                  <a:lnTo>
                    <a:pt x="136" y="287"/>
                  </a:lnTo>
                  <a:lnTo>
                    <a:pt x="136" y="282"/>
                  </a:lnTo>
                  <a:lnTo>
                    <a:pt x="136" y="280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7"/>
                  </a:lnTo>
                  <a:lnTo>
                    <a:pt x="133" y="275"/>
                  </a:lnTo>
                  <a:lnTo>
                    <a:pt x="132" y="274"/>
                  </a:lnTo>
                  <a:lnTo>
                    <a:pt x="131" y="275"/>
                  </a:lnTo>
                  <a:lnTo>
                    <a:pt x="129" y="275"/>
                  </a:lnTo>
                  <a:lnTo>
                    <a:pt x="129" y="275"/>
                  </a:lnTo>
                  <a:lnTo>
                    <a:pt x="128" y="275"/>
                  </a:lnTo>
                  <a:lnTo>
                    <a:pt x="129" y="274"/>
                  </a:lnTo>
                  <a:lnTo>
                    <a:pt x="128" y="273"/>
                  </a:lnTo>
                  <a:lnTo>
                    <a:pt x="129" y="269"/>
                  </a:lnTo>
                  <a:lnTo>
                    <a:pt x="128" y="265"/>
                  </a:lnTo>
                  <a:lnTo>
                    <a:pt x="127" y="262"/>
                  </a:lnTo>
                  <a:lnTo>
                    <a:pt x="125" y="258"/>
                  </a:lnTo>
                  <a:lnTo>
                    <a:pt x="124" y="256"/>
                  </a:lnTo>
                  <a:lnTo>
                    <a:pt x="123" y="253"/>
                  </a:lnTo>
                  <a:lnTo>
                    <a:pt x="122" y="250"/>
                  </a:lnTo>
                  <a:lnTo>
                    <a:pt x="122" y="246"/>
                  </a:lnTo>
                  <a:lnTo>
                    <a:pt x="122" y="243"/>
                  </a:lnTo>
                  <a:lnTo>
                    <a:pt x="120" y="239"/>
                  </a:lnTo>
                  <a:lnTo>
                    <a:pt x="118" y="237"/>
                  </a:lnTo>
                  <a:lnTo>
                    <a:pt x="118" y="235"/>
                  </a:lnTo>
                  <a:lnTo>
                    <a:pt x="119" y="232"/>
                  </a:lnTo>
                  <a:lnTo>
                    <a:pt x="120" y="229"/>
                  </a:lnTo>
                  <a:lnTo>
                    <a:pt x="122" y="227"/>
                  </a:lnTo>
                  <a:lnTo>
                    <a:pt x="120" y="224"/>
                  </a:lnTo>
                  <a:lnTo>
                    <a:pt x="118" y="223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8" y="218"/>
                  </a:lnTo>
                  <a:lnTo>
                    <a:pt x="108" y="215"/>
                  </a:lnTo>
                  <a:lnTo>
                    <a:pt x="108" y="211"/>
                  </a:lnTo>
                  <a:lnTo>
                    <a:pt x="108" y="206"/>
                  </a:lnTo>
                  <a:lnTo>
                    <a:pt x="107" y="203"/>
                  </a:lnTo>
                  <a:lnTo>
                    <a:pt x="107" y="199"/>
                  </a:lnTo>
                  <a:lnTo>
                    <a:pt x="105" y="197"/>
                  </a:lnTo>
                  <a:lnTo>
                    <a:pt x="102" y="195"/>
                  </a:lnTo>
                  <a:lnTo>
                    <a:pt x="99" y="194"/>
                  </a:lnTo>
                  <a:lnTo>
                    <a:pt x="98" y="191"/>
                  </a:lnTo>
                  <a:lnTo>
                    <a:pt x="97" y="188"/>
                  </a:lnTo>
                  <a:lnTo>
                    <a:pt x="95" y="185"/>
                  </a:lnTo>
                  <a:lnTo>
                    <a:pt x="94" y="182"/>
                  </a:lnTo>
                  <a:lnTo>
                    <a:pt x="91" y="181"/>
                  </a:lnTo>
                  <a:lnTo>
                    <a:pt x="87" y="180"/>
                  </a:lnTo>
                  <a:lnTo>
                    <a:pt x="84" y="181"/>
                  </a:lnTo>
                  <a:lnTo>
                    <a:pt x="80" y="181"/>
                  </a:lnTo>
                  <a:lnTo>
                    <a:pt x="78" y="180"/>
                  </a:lnTo>
                  <a:lnTo>
                    <a:pt x="76" y="177"/>
                  </a:lnTo>
                  <a:lnTo>
                    <a:pt x="73" y="176"/>
                  </a:lnTo>
                  <a:lnTo>
                    <a:pt x="73" y="172"/>
                  </a:lnTo>
                  <a:lnTo>
                    <a:pt x="74" y="169"/>
                  </a:lnTo>
                  <a:lnTo>
                    <a:pt x="76" y="165"/>
                  </a:lnTo>
                  <a:lnTo>
                    <a:pt x="74" y="163"/>
                  </a:lnTo>
                  <a:lnTo>
                    <a:pt x="74" y="160"/>
                  </a:lnTo>
                  <a:lnTo>
                    <a:pt x="74" y="156"/>
                  </a:lnTo>
                  <a:lnTo>
                    <a:pt x="74" y="152"/>
                  </a:lnTo>
                  <a:lnTo>
                    <a:pt x="74" y="148"/>
                  </a:lnTo>
                  <a:lnTo>
                    <a:pt x="73" y="146"/>
                  </a:lnTo>
                  <a:lnTo>
                    <a:pt x="72" y="143"/>
                  </a:lnTo>
                  <a:lnTo>
                    <a:pt x="68" y="143"/>
                  </a:lnTo>
                  <a:lnTo>
                    <a:pt x="65" y="142"/>
                  </a:lnTo>
                  <a:lnTo>
                    <a:pt x="63" y="142"/>
                  </a:lnTo>
                  <a:lnTo>
                    <a:pt x="60" y="140"/>
                  </a:lnTo>
                  <a:lnTo>
                    <a:pt x="59" y="137"/>
                  </a:lnTo>
                  <a:lnTo>
                    <a:pt x="59" y="133"/>
                  </a:lnTo>
                  <a:lnTo>
                    <a:pt x="59" y="130"/>
                  </a:lnTo>
                  <a:lnTo>
                    <a:pt x="59" y="126"/>
                  </a:lnTo>
                  <a:lnTo>
                    <a:pt x="57" y="126"/>
                  </a:lnTo>
                  <a:lnTo>
                    <a:pt x="56" y="125"/>
                  </a:lnTo>
                  <a:lnTo>
                    <a:pt x="52" y="125"/>
                  </a:lnTo>
                  <a:lnTo>
                    <a:pt x="51" y="127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4" y="129"/>
                  </a:lnTo>
                  <a:lnTo>
                    <a:pt x="42" y="126"/>
                  </a:lnTo>
                  <a:lnTo>
                    <a:pt x="40" y="123"/>
                  </a:lnTo>
                  <a:lnTo>
                    <a:pt x="39" y="119"/>
                  </a:lnTo>
                  <a:lnTo>
                    <a:pt x="36" y="118"/>
                  </a:lnTo>
                  <a:lnTo>
                    <a:pt x="33" y="119"/>
                  </a:lnTo>
                  <a:lnTo>
                    <a:pt x="29" y="118"/>
                  </a:lnTo>
                  <a:lnTo>
                    <a:pt x="26" y="117"/>
                  </a:lnTo>
                  <a:lnTo>
                    <a:pt x="26" y="114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5" y="105"/>
                  </a:lnTo>
                  <a:lnTo>
                    <a:pt x="23" y="102"/>
                  </a:lnTo>
                  <a:lnTo>
                    <a:pt x="22" y="100"/>
                  </a:lnTo>
                  <a:lnTo>
                    <a:pt x="18" y="99"/>
                  </a:lnTo>
                  <a:lnTo>
                    <a:pt x="17" y="96"/>
                  </a:lnTo>
                  <a:lnTo>
                    <a:pt x="18" y="93"/>
                  </a:lnTo>
                  <a:lnTo>
                    <a:pt x="21" y="91"/>
                  </a:lnTo>
                  <a:lnTo>
                    <a:pt x="23" y="89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1" y="80"/>
                  </a:lnTo>
                  <a:lnTo>
                    <a:pt x="21" y="76"/>
                  </a:lnTo>
                  <a:lnTo>
                    <a:pt x="18" y="76"/>
                  </a:lnTo>
                  <a:lnTo>
                    <a:pt x="14" y="75"/>
                  </a:lnTo>
                  <a:lnTo>
                    <a:pt x="12" y="74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8"/>
                  </a:lnTo>
                  <a:lnTo>
                    <a:pt x="6" y="57"/>
                  </a:lnTo>
                  <a:lnTo>
                    <a:pt x="9" y="54"/>
                  </a:lnTo>
                  <a:lnTo>
                    <a:pt x="10" y="51"/>
                  </a:lnTo>
                  <a:lnTo>
                    <a:pt x="9" y="47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13" y="44"/>
                  </a:lnTo>
                  <a:lnTo>
                    <a:pt x="36" y="42"/>
                  </a:lnTo>
                  <a:lnTo>
                    <a:pt x="44" y="42"/>
                  </a:lnTo>
                  <a:lnTo>
                    <a:pt x="52" y="42"/>
                  </a:lnTo>
                  <a:lnTo>
                    <a:pt x="61" y="42"/>
                  </a:lnTo>
                  <a:lnTo>
                    <a:pt x="68" y="41"/>
                  </a:lnTo>
                  <a:lnTo>
                    <a:pt x="78" y="40"/>
                  </a:lnTo>
                  <a:lnTo>
                    <a:pt x="86" y="36"/>
                  </a:lnTo>
                  <a:lnTo>
                    <a:pt x="91" y="36"/>
                  </a:lnTo>
                  <a:lnTo>
                    <a:pt x="102" y="37"/>
                  </a:lnTo>
                  <a:lnTo>
                    <a:pt x="108" y="34"/>
                  </a:lnTo>
                  <a:lnTo>
                    <a:pt x="115" y="29"/>
                  </a:lnTo>
                  <a:lnTo>
                    <a:pt x="120" y="23"/>
                  </a:lnTo>
                  <a:lnTo>
                    <a:pt x="124" y="16"/>
                  </a:lnTo>
                  <a:lnTo>
                    <a:pt x="135" y="20"/>
                  </a:lnTo>
                  <a:lnTo>
                    <a:pt x="141" y="17"/>
                  </a:lnTo>
                  <a:lnTo>
                    <a:pt x="148" y="13"/>
                  </a:lnTo>
                  <a:lnTo>
                    <a:pt x="154" y="11"/>
                  </a:lnTo>
                  <a:lnTo>
                    <a:pt x="162" y="6"/>
                  </a:lnTo>
                  <a:lnTo>
                    <a:pt x="169" y="6"/>
                  </a:lnTo>
                  <a:lnTo>
                    <a:pt x="175" y="7"/>
                  </a:lnTo>
                  <a:lnTo>
                    <a:pt x="194" y="7"/>
                  </a:lnTo>
                  <a:lnTo>
                    <a:pt x="201" y="8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8" y="4"/>
                  </a:lnTo>
                  <a:lnTo>
                    <a:pt x="212" y="0"/>
                  </a:lnTo>
                  <a:lnTo>
                    <a:pt x="212" y="2"/>
                  </a:lnTo>
                  <a:lnTo>
                    <a:pt x="221" y="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940" y="3152"/>
              <a:ext cx="249" cy="731"/>
            </a:xfrm>
            <a:custGeom>
              <a:avLst/>
              <a:gdLst>
                <a:gd name="T0" fmla="*/ 246 w 249"/>
                <a:gd name="T1" fmla="*/ 159 h 731"/>
                <a:gd name="T2" fmla="*/ 239 w 249"/>
                <a:gd name="T3" fmla="*/ 165 h 731"/>
                <a:gd name="T4" fmla="*/ 219 w 249"/>
                <a:gd name="T5" fmla="*/ 165 h 731"/>
                <a:gd name="T6" fmla="*/ 219 w 249"/>
                <a:gd name="T7" fmla="*/ 219 h 731"/>
                <a:gd name="T8" fmla="*/ 225 w 249"/>
                <a:gd name="T9" fmla="*/ 268 h 731"/>
                <a:gd name="T10" fmla="*/ 229 w 249"/>
                <a:gd name="T11" fmla="*/ 333 h 731"/>
                <a:gd name="T12" fmla="*/ 219 w 249"/>
                <a:gd name="T13" fmla="*/ 351 h 731"/>
                <a:gd name="T14" fmla="*/ 212 w 249"/>
                <a:gd name="T15" fmla="*/ 368 h 731"/>
                <a:gd name="T16" fmla="*/ 223 w 249"/>
                <a:gd name="T17" fmla="*/ 382 h 731"/>
                <a:gd name="T18" fmla="*/ 237 w 249"/>
                <a:gd name="T19" fmla="*/ 393 h 731"/>
                <a:gd name="T20" fmla="*/ 235 w 249"/>
                <a:gd name="T21" fmla="*/ 406 h 731"/>
                <a:gd name="T22" fmla="*/ 218 w 249"/>
                <a:gd name="T23" fmla="*/ 414 h 731"/>
                <a:gd name="T24" fmla="*/ 206 w 249"/>
                <a:gd name="T25" fmla="*/ 426 h 731"/>
                <a:gd name="T26" fmla="*/ 201 w 249"/>
                <a:gd name="T27" fmla="*/ 440 h 731"/>
                <a:gd name="T28" fmla="*/ 199 w 249"/>
                <a:gd name="T29" fmla="*/ 460 h 731"/>
                <a:gd name="T30" fmla="*/ 212 w 249"/>
                <a:gd name="T31" fmla="*/ 471 h 731"/>
                <a:gd name="T32" fmla="*/ 215 w 249"/>
                <a:gd name="T33" fmla="*/ 492 h 731"/>
                <a:gd name="T34" fmla="*/ 216 w 249"/>
                <a:gd name="T35" fmla="*/ 515 h 731"/>
                <a:gd name="T36" fmla="*/ 210 w 249"/>
                <a:gd name="T37" fmla="*/ 533 h 731"/>
                <a:gd name="T38" fmla="*/ 207 w 249"/>
                <a:gd name="T39" fmla="*/ 553 h 731"/>
                <a:gd name="T40" fmla="*/ 215 w 249"/>
                <a:gd name="T41" fmla="*/ 567 h 731"/>
                <a:gd name="T42" fmla="*/ 236 w 249"/>
                <a:gd name="T43" fmla="*/ 571 h 731"/>
                <a:gd name="T44" fmla="*/ 239 w 249"/>
                <a:gd name="T45" fmla="*/ 593 h 731"/>
                <a:gd name="T46" fmla="*/ 243 w 249"/>
                <a:gd name="T47" fmla="*/ 614 h 731"/>
                <a:gd name="T48" fmla="*/ 227 w 249"/>
                <a:gd name="T49" fmla="*/ 622 h 731"/>
                <a:gd name="T50" fmla="*/ 216 w 249"/>
                <a:gd name="T51" fmla="*/ 636 h 731"/>
                <a:gd name="T52" fmla="*/ 210 w 249"/>
                <a:gd name="T53" fmla="*/ 652 h 731"/>
                <a:gd name="T54" fmla="*/ 212 w 249"/>
                <a:gd name="T55" fmla="*/ 670 h 731"/>
                <a:gd name="T56" fmla="*/ 216 w 249"/>
                <a:gd name="T57" fmla="*/ 690 h 731"/>
                <a:gd name="T58" fmla="*/ 208 w 249"/>
                <a:gd name="T59" fmla="*/ 708 h 731"/>
                <a:gd name="T60" fmla="*/ 202 w 249"/>
                <a:gd name="T61" fmla="*/ 725 h 731"/>
                <a:gd name="T62" fmla="*/ 177 w 249"/>
                <a:gd name="T63" fmla="*/ 695 h 731"/>
                <a:gd name="T64" fmla="*/ 155 w 249"/>
                <a:gd name="T65" fmla="*/ 661 h 731"/>
                <a:gd name="T66" fmla="*/ 119 w 249"/>
                <a:gd name="T67" fmla="*/ 647 h 731"/>
                <a:gd name="T68" fmla="*/ 102 w 249"/>
                <a:gd name="T69" fmla="*/ 630 h 731"/>
                <a:gd name="T70" fmla="*/ 108 w 249"/>
                <a:gd name="T71" fmla="*/ 576 h 731"/>
                <a:gd name="T72" fmla="*/ 101 w 249"/>
                <a:gd name="T73" fmla="*/ 530 h 731"/>
                <a:gd name="T74" fmla="*/ 89 w 249"/>
                <a:gd name="T75" fmla="*/ 500 h 731"/>
                <a:gd name="T76" fmla="*/ 63 w 249"/>
                <a:gd name="T77" fmla="*/ 483 h 731"/>
                <a:gd name="T78" fmla="*/ 68 w 249"/>
                <a:gd name="T79" fmla="*/ 445 h 731"/>
                <a:gd name="T80" fmla="*/ 91 w 249"/>
                <a:gd name="T81" fmla="*/ 390 h 731"/>
                <a:gd name="T82" fmla="*/ 74 w 249"/>
                <a:gd name="T83" fmla="*/ 331 h 731"/>
                <a:gd name="T84" fmla="*/ 61 w 249"/>
                <a:gd name="T85" fmla="*/ 270 h 731"/>
                <a:gd name="T86" fmla="*/ 12 w 249"/>
                <a:gd name="T87" fmla="*/ 202 h 731"/>
                <a:gd name="T88" fmla="*/ 2 w 249"/>
                <a:gd name="T89" fmla="*/ 144 h 731"/>
                <a:gd name="T90" fmla="*/ 38 w 249"/>
                <a:gd name="T91" fmla="*/ 81 h 731"/>
                <a:gd name="T92" fmla="*/ 66 w 249"/>
                <a:gd name="T93" fmla="*/ 3 h 731"/>
                <a:gd name="T94" fmla="*/ 203 w 249"/>
                <a:gd name="T95" fmla="*/ 4 h 731"/>
                <a:gd name="T96" fmla="*/ 202 w 249"/>
                <a:gd name="T97" fmla="*/ 28 h 731"/>
                <a:gd name="T98" fmla="*/ 203 w 249"/>
                <a:gd name="T99" fmla="*/ 51 h 731"/>
                <a:gd name="T100" fmla="*/ 206 w 249"/>
                <a:gd name="T101" fmla="*/ 73 h 731"/>
                <a:gd name="T102" fmla="*/ 219 w 249"/>
                <a:gd name="T103" fmla="*/ 87 h 731"/>
                <a:gd name="T104" fmla="*/ 227 w 249"/>
                <a:gd name="T105" fmla="*/ 104 h 731"/>
                <a:gd name="T106" fmla="*/ 241 w 249"/>
                <a:gd name="T107" fmla="*/ 114 h 731"/>
                <a:gd name="T108" fmla="*/ 248 w 249"/>
                <a:gd name="T109" fmla="*/ 128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" h="731">
                  <a:moveTo>
                    <a:pt x="249" y="140"/>
                  </a:moveTo>
                  <a:lnTo>
                    <a:pt x="249" y="144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8" y="155"/>
                  </a:lnTo>
                  <a:lnTo>
                    <a:pt x="246" y="159"/>
                  </a:lnTo>
                  <a:lnTo>
                    <a:pt x="246" y="159"/>
                  </a:lnTo>
                  <a:lnTo>
                    <a:pt x="246" y="162"/>
                  </a:lnTo>
                  <a:lnTo>
                    <a:pt x="246" y="165"/>
                  </a:lnTo>
                  <a:lnTo>
                    <a:pt x="245" y="166"/>
                  </a:lnTo>
                  <a:lnTo>
                    <a:pt x="241" y="165"/>
                  </a:lnTo>
                  <a:lnTo>
                    <a:pt x="239" y="165"/>
                  </a:lnTo>
                  <a:lnTo>
                    <a:pt x="235" y="164"/>
                  </a:lnTo>
                  <a:lnTo>
                    <a:pt x="232" y="162"/>
                  </a:lnTo>
                  <a:lnTo>
                    <a:pt x="228" y="162"/>
                  </a:lnTo>
                  <a:lnTo>
                    <a:pt x="224" y="162"/>
                  </a:lnTo>
                  <a:lnTo>
                    <a:pt x="222" y="164"/>
                  </a:lnTo>
                  <a:lnTo>
                    <a:pt x="219" y="165"/>
                  </a:lnTo>
                  <a:lnTo>
                    <a:pt x="218" y="168"/>
                  </a:lnTo>
                  <a:lnTo>
                    <a:pt x="218" y="177"/>
                  </a:lnTo>
                  <a:lnTo>
                    <a:pt x="218" y="187"/>
                  </a:lnTo>
                  <a:lnTo>
                    <a:pt x="218" y="198"/>
                  </a:lnTo>
                  <a:lnTo>
                    <a:pt x="219" y="208"/>
                  </a:lnTo>
                  <a:lnTo>
                    <a:pt x="219" y="219"/>
                  </a:lnTo>
                  <a:lnTo>
                    <a:pt x="219" y="229"/>
                  </a:lnTo>
                  <a:lnTo>
                    <a:pt x="219" y="240"/>
                  </a:lnTo>
                  <a:lnTo>
                    <a:pt x="219" y="251"/>
                  </a:lnTo>
                  <a:lnTo>
                    <a:pt x="219" y="262"/>
                  </a:lnTo>
                  <a:lnTo>
                    <a:pt x="224" y="268"/>
                  </a:lnTo>
                  <a:lnTo>
                    <a:pt x="225" y="268"/>
                  </a:lnTo>
                  <a:lnTo>
                    <a:pt x="225" y="279"/>
                  </a:lnTo>
                  <a:lnTo>
                    <a:pt x="227" y="289"/>
                  </a:lnTo>
                  <a:lnTo>
                    <a:pt x="227" y="300"/>
                  </a:lnTo>
                  <a:lnTo>
                    <a:pt x="228" y="312"/>
                  </a:lnTo>
                  <a:lnTo>
                    <a:pt x="229" y="322"/>
                  </a:lnTo>
                  <a:lnTo>
                    <a:pt x="229" y="333"/>
                  </a:lnTo>
                  <a:lnTo>
                    <a:pt x="231" y="343"/>
                  </a:lnTo>
                  <a:lnTo>
                    <a:pt x="228" y="343"/>
                  </a:lnTo>
                  <a:lnTo>
                    <a:pt x="225" y="346"/>
                  </a:lnTo>
                  <a:lnTo>
                    <a:pt x="223" y="347"/>
                  </a:lnTo>
                  <a:lnTo>
                    <a:pt x="220" y="348"/>
                  </a:lnTo>
                  <a:lnTo>
                    <a:pt x="219" y="351"/>
                  </a:lnTo>
                  <a:lnTo>
                    <a:pt x="216" y="352"/>
                  </a:lnTo>
                  <a:lnTo>
                    <a:pt x="215" y="355"/>
                  </a:lnTo>
                  <a:lnTo>
                    <a:pt x="214" y="359"/>
                  </a:lnTo>
                  <a:lnTo>
                    <a:pt x="211" y="360"/>
                  </a:lnTo>
                  <a:lnTo>
                    <a:pt x="211" y="364"/>
                  </a:lnTo>
                  <a:lnTo>
                    <a:pt x="212" y="368"/>
                  </a:lnTo>
                  <a:lnTo>
                    <a:pt x="215" y="369"/>
                  </a:lnTo>
                  <a:lnTo>
                    <a:pt x="216" y="372"/>
                  </a:lnTo>
                  <a:lnTo>
                    <a:pt x="218" y="374"/>
                  </a:lnTo>
                  <a:lnTo>
                    <a:pt x="220" y="377"/>
                  </a:lnTo>
                  <a:lnTo>
                    <a:pt x="222" y="380"/>
                  </a:lnTo>
                  <a:lnTo>
                    <a:pt x="223" y="382"/>
                  </a:lnTo>
                  <a:lnTo>
                    <a:pt x="224" y="385"/>
                  </a:lnTo>
                  <a:lnTo>
                    <a:pt x="227" y="388"/>
                  </a:lnTo>
                  <a:lnTo>
                    <a:pt x="229" y="388"/>
                  </a:lnTo>
                  <a:lnTo>
                    <a:pt x="232" y="389"/>
                  </a:lnTo>
                  <a:lnTo>
                    <a:pt x="235" y="392"/>
                  </a:lnTo>
                  <a:lnTo>
                    <a:pt x="237" y="393"/>
                  </a:lnTo>
                  <a:lnTo>
                    <a:pt x="240" y="395"/>
                  </a:lnTo>
                  <a:lnTo>
                    <a:pt x="241" y="398"/>
                  </a:lnTo>
                  <a:lnTo>
                    <a:pt x="243" y="401"/>
                  </a:lnTo>
                  <a:lnTo>
                    <a:pt x="241" y="403"/>
                  </a:lnTo>
                  <a:lnTo>
                    <a:pt x="239" y="406"/>
                  </a:lnTo>
                  <a:lnTo>
                    <a:pt x="235" y="406"/>
                  </a:lnTo>
                  <a:lnTo>
                    <a:pt x="232" y="407"/>
                  </a:lnTo>
                  <a:lnTo>
                    <a:pt x="229" y="409"/>
                  </a:lnTo>
                  <a:lnTo>
                    <a:pt x="227" y="410"/>
                  </a:lnTo>
                  <a:lnTo>
                    <a:pt x="223" y="411"/>
                  </a:lnTo>
                  <a:lnTo>
                    <a:pt x="220" y="412"/>
                  </a:lnTo>
                  <a:lnTo>
                    <a:pt x="218" y="414"/>
                  </a:lnTo>
                  <a:lnTo>
                    <a:pt x="215" y="415"/>
                  </a:lnTo>
                  <a:lnTo>
                    <a:pt x="212" y="418"/>
                  </a:lnTo>
                  <a:lnTo>
                    <a:pt x="210" y="419"/>
                  </a:lnTo>
                  <a:lnTo>
                    <a:pt x="208" y="422"/>
                  </a:lnTo>
                  <a:lnTo>
                    <a:pt x="206" y="424"/>
                  </a:lnTo>
                  <a:lnTo>
                    <a:pt x="206" y="426"/>
                  </a:lnTo>
                  <a:lnTo>
                    <a:pt x="206" y="426"/>
                  </a:lnTo>
                  <a:lnTo>
                    <a:pt x="205" y="427"/>
                  </a:lnTo>
                  <a:lnTo>
                    <a:pt x="203" y="429"/>
                  </a:lnTo>
                  <a:lnTo>
                    <a:pt x="203" y="433"/>
                  </a:lnTo>
                  <a:lnTo>
                    <a:pt x="202" y="436"/>
                  </a:lnTo>
                  <a:lnTo>
                    <a:pt x="201" y="440"/>
                  </a:lnTo>
                  <a:lnTo>
                    <a:pt x="201" y="444"/>
                  </a:lnTo>
                  <a:lnTo>
                    <a:pt x="199" y="446"/>
                  </a:lnTo>
                  <a:lnTo>
                    <a:pt x="198" y="450"/>
                  </a:lnTo>
                  <a:lnTo>
                    <a:pt x="197" y="453"/>
                  </a:lnTo>
                  <a:lnTo>
                    <a:pt x="198" y="457"/>
                  </a:lnTo>
                  <a:lnTo>
                    <a:pt x="199" y="460"/>
                  </a:lnTo>
                  <a:lnTo>
                    <a:pt x="201" y="462"/>
                  </a:lnTo>
                  <a:lnTo>
                    <a:pt x="203" y="464"/>
                  </a:lnTo>
                  <a:lnTo>
                    <a:pt x="206" y="466"/>
                  </a:lnTo>
                  <a:lnTo>
                    <a:pt x="208" y="467"/>
                  </a:lnTo>
                  <a:lnTo>
                    <a:pt x="211" y="469"/>
                  </a:lnTo>
                  <a:lnTo>
                    <a:pt x="212" y="471"/>
                  </a:lnTo>
                  <a:lnTo>
                    <a:pt x="215" y="474"/>
                  </a:lnTo>
                  <a:lnTo>
                    <a:pt x="215" y="477"/>
                  </a:lnTo>
                  <a:lnTo>
                    <a:pt x="216" y="481"/>
                  </a:lnTo>
                  <a:lnTo>
                    <a:pt x="216" y="484"/>
                  </a:lnTo>
                  <a:lnTo>
                    <a:pt x="216" y="488"/>
                  </a:lnTo>
                  <a:lnTo>
                    <a:pt x="215" y="492"/>
                  </a:lnTo>
                  <a:lnTo>
                    <a:pt x="215" y="496"/>
                  </a:lnTo>
                  <a:lnTo>
                    <a:pt x="214" y="500"/>
                  </a:lnTo>
                  <a:lnTo>
                    <a:pt x="214" y="504"/>
                  </a:lnTo>
                  <a:lnTo>
                    <a:pt x="215" y="508"/>
                  </a:lnTo>
                  <a:lnTo>
                    <a:pt x="215" y="511"/>
                  </a:lnTo>
                  <a:lnTo>
                    <a:pt x="216" y="515"/>
                  </a:lnTo>
                  <a:lnTo>
                    <a:pt x="216" y="517"/>
                  </a:lnTo>
                  <a:lnTo>
                    <a:pt x="215" y="521"/>
                  </a:lnTo>
                  <a:lnTo>
                    <a:pt x="214" y="524"/>
                  </a:lnTo>
                  <a:lnTo>
                    <a:pt x="212" y="526"/>
                  </a:lnTo>
                  <a:lnTo>
                    <a:pt x="211" y="530"/>
                  </a:lnTo>
                  <a:lnTo>
                    <a:pt x="210" y="533"/>
                  </a:lnTo>
                  <a:lnTo>
                    <a:pt x="208" y="535"/>
                  </a:lnTo>
                  <a:lnTo>
                    <a:pt x="207" y="539"/>
                  </a:lnTo>
                  <a:lnTo>
                    <a:pt x="206" y="542"/>
                  </a:lnTo>
                  <a:lnTo>
                    <a:pt x="206" y="546"/>
                  </a:lnTo>
                  <a:lnTo>
                    <a:pt x="206" y="550"/>
                  </a:lnTo>
                  <a:lnTo>
                    <a:pt x="207" y="553"/>
                  </a:lnTo>
                  <a:lnTo>
                    <a:pt x="208" y="556"/>
                  </a:lnTo>
                  <a:lnTo>
                    <a:pt x="210" y="559"/>
                  </a:lnTo>
                  <a:lnTo>
                    <a:pt x="211" y="562"/>
                  </a:lnTo>
                  <a:lnTo>
                    <a:pt x="212" y="564"/>
                  </a:lnTo>
                  <a:lnTo>
                    <a:pt x="215" y="566"/>
                  </a:lnTo>
                  <a:lnTo>
                    <a:pt x="215" y="567"/>
                  </a:lnTo>
                  <a:lnTo>
                    <a:pt x="218" y="568"/>
                  </a:lnTo>
                  <a:lnTo>
                    <a:pt x="220" y="570"/>
                  </a:lnTo>
                  <a:lnTo>
                    <a:pt x="224" y="571"/>
                  </a:lnTo>
                  <a:lnTo>
                    <a:pt x="227" y="571"/>
                  </a:lnTo>
                  <a:lnTo>
                    <a:pt x="231" y="571"/>
                  </a:lnTo>
                  <a:lnTo>
                    <a:pt x="236" y="571"/>
                  </a:lnTo>
                  <a:lnTo>
                    <a:pt x="237" y="573"/>
                  </a:lnTo>
                  <a:lnTo>
                    <a:pt x="239" y="577"/>
                  </a:lnTo>
                  <a:lnTo>
                    <a:pt x="237" y="581"/>
                  </a:lnTo>
                  <a:lnTo>
                    <a:pt x="239" y="585"/>
                  </a:lnTo>
                  <a:lnTo>
                    <a:pt x="239" y="589"/>
                  </a:lnTo>
                  <a:lnTo>
                    <a:pt x="239" y="593"/>
                  </a:lnTo>
                  <a:lnTo>
                    <a:pt x="239" y="597"/>
                  </a:lnTo>
                  <a:lnTo>
                    <a:pt x="239" y="601"/>
                  </a:lnTo>
                  <a:lnTo>
                    <a:pt x="239" y="605"/>
                  </a:lnTo>
                  <a:lnTo>
                    <a:pt x="241" y="607"/>
                  </a:lnTo>
                  <a:lnTo>
                    <a:pt x="243" y="610"/>
                  </a:lnTo>
                  <a:lnTo>
                    <a:pt x="243" y="614"/>
                  </a:lnTo>
                  <a:lnTo>
                    <a:pt x="243" y="617"/>
                  </a:lnTo>
                  <a:lnTo>
                    <a:pt x="240" y="618"/>
                  </a:lnTo>
                  <a:lnTo>
                    <a:pt x="237" y="619"/>
                  </a:lnTo>
                  <a:lnTo>
                    <a:pt x="233" y="621"/>
                  </a:lnTo>
                  <a:lnTo>
                    <a:pt x="231" y="622"/>
                  </a:lnTo>
                  <a:lnTo>
                    <a:pt x="227" y="622"/>
                  </a:lnTo>
                  <a:lnTo>
                    <a:pt x="224" y="623"/>
                  </a:lnTo>
                  <a:lnTo>
                    <a:pt x="222" y="626"/>
                  </a:lnTo>
                  <a:lnTo>
                    <a:pt x="220" y="627"/>
                  </a:lnTo>
                  <a:lnTo>
                    <a:pt x="219" y="631"/>
                  </a:lnTo>
                  <a:lnTo>
                    <a:pt x="218" y="634"/>
                  </a:lnTo>
                  <a:lnTo>
                    <a:pt x="216" y="636"/>
                  </a:lnTo>
                  <a:lnTo>
                    <a:pt x="215" y="640"/>
                  </a:lnTo>
                  <a:lnTo>
                    <a:pt x="214" y="643"/>
                  </a:lnTo>
                  <a:lnTo>
                    <a:pt x="212" y="645"/>
                  </a:lnTo>
                  <a:lnTo>
                    <a:pt x="211" y="649"/>
                  </a:lnTo>
                  <a:lnTo>
                    <a:pt x="211" y="651"/>
                  </a:lnTo>
                  <a:lnTo>
                    <a:pt x="210" y="652"/>
                  </a:lnTo>
                  <a:lnTo>
                    <a:pt x="208" y="655"/>
                  </a:lnTo>
                  <a:lnTo>
                    <a:pt x="207" y="659"/>
                  </a:lnTo>
                  <a:lnTo>
                    <a:pt x="208" y="661"/>
                  </a:lnTo>
                  <a:lnTo>
                    <a:pt x="210" y="664"/>
                  </a:lnTo>
                  <a:lnTo>
                    <a:pt x="211" y="666"/>
                  </a:lnTo>
                  <a:lnTo>
                    <a:pt x="212" y="670"/>
                  </a:lnTo>
                  <a:lnTo>
                    <a:pt x="212" y="673"/>
                  </a:lnTo>
                  <a:lnTo>
                    <a:pt x="214" y="677"/>
                  </a:lnTo>
                  <a:lnTo>
                    <a:pt x="215" y="679"/>
                  </a:lnTo>
                  <a:lnTo>
                    <a:pt x="216" y="682"/>
                  </a:lnTo>
                  <a:lnTo>
                    <a:pt x="216" y="686"/>
                  </a:lnTo>
                  <a:lnTo>
                    <a:pt x="216" y="690"/>
                  </a:lnTo>
                  <a:lnTo>
                    <a:pt x="215" y="693"/>
                  </a:lnTo>
                  <a:lnTo>
                    <a:pt x="215" y="697"/>
                  </a:lnTo>
                  <a:lnTo>
                    <a:pt x="214" y="699"/>
                  </a:lnTo>
                  <a:lnTo>
                    <a:pt x="212" y="703"/>
                  </a:lnTo>
                  <a:lnTo>
                    <a:pt x="211" y="706"/>
                  </a:lnTo>
                  <a:lnTo>
                    <a:pt x="208" y="708"/>
                  </a:lnTo>
                  <a:lnTo>
                    <a:pt x="207" y="711"/>
                  </a:lnTo>
                  <a:lnTo>
                    <a:pt x="206" y="714"/>
                  </a:lnTo>
                  <a:lnTo>
                    <a:pt x="205" y="716"/>
                  </a:lnTo>
                  <a:lnTo>
                    <a:pt x="203" y="719"/>
                  </a:lnTo>
                  <a:lnTo>
                    <a:pt x="202" y="723"/>
                  </a:lnTo>
                  <a:lnTo>
                    <a:pt x="202" y="725"/>
                  </a:lnTo>
                  <a:lnTo>
                    <a:pt x="202" y="727"/>
                  </a:lnTo>
                  <a:lnTo>
                    <a:pt x="202" y="731"/>
                  </a:lnTo>
                  <a:lnTo>
                    <a:pt x="202" y="731"/>
                  </a:lnTo>
                  <a:lnTo>
                    <a:pt x="181" y="724"/>
                  </a:lnTo>
                  <a:lnTo>
                    <a:pt x="180" y="710"/>
                  </a:lnTo>
                  <a:lnTo>
                    <a:pt x="177" y="695"/>
                  </a:lnTo>
                  <a:lnTo>
                    <a:pt x="171" y="686"/>
                  </a:lnTo>
                  <a:lnTo>
                    <a:pt x="168" y="679"/>
                  </a:lnTo>
                  <a:lnTo>
                    <a:pt x="164" y="674"/>
                  </a:lnTo>
                  <a:lnTo>
                    <a:pt x="161" y="670"/>
                  </a:lnTo>
                  <a:lnTo>
                    <a:pt x="157" y="666"/>
                  </a:lnTo>
                  <a:lnTo>
                    <a:pt x="155" y="661"/>
                  </a:lnTo>
                  <a:lnTo>
                    <a:pt x="148" y="662"/>
                  </a:lnTo>
                  <a:lnTo>
                    <a:pt x="144" y="659"/>
                  </a:lnTo>
                  <a:lnTo>
                    <a:pt x="138" y="656"/>
                  </a:lnTo>
                  <a:lnTo>
                    <a:pt x="131" y="652"/>
                  </a:lnTo>
                  <a:lnTo>
                    <a:pt x="126" y="651"/>
                  </a:lnTo>
                  <a:lnTo>
                    <a:pt x="119" y="647"/>
                  </a:lnTo>
                  <a:lnTo>
                    <a:pt x="116" y="645"/>
                  </a:lnTo>
                  <a:lnTo>
                    <a:pt x="110" y="643"/>
                  </a:lnTo>
                  <a:lnTo>
                    <a:pt x="106" y="644"/>
                  </a:lnTo>
                  <a:lnTo>
                    <a:pt x="104" y="645"/>
                  </a:lnTo>
                  <a:lnTo>
                    <a:pt x="102" y="638"/>
                  </a:lnTo>
                  <a:lnTo>
                    <a:pt x="102" y="630"/>
                  </a:lnTo>
                  <a:lnTo>
                    <a:pt x="102" y="622"/>
                  </a:lnTo>
                  <a:lnTo>
                    <a:pt x="102" y="614"/>
                  </a:lnTo>
                  <a:lnTo>
                    <a:pt x="102" y="606"/>
                  </a:lnTo>
                  <a:lnTo>
                    <a:pt x="102" y="597"/>
                  </a:lnTo>
                  <a:lnTo>
                    <a:pt x="105" y="589"/>
                  </a:lnTo>
                  <a:lnTo>
                    <a:pt x="108" y="576"/>
                  </a:lnTo>
                  <a:lnTo>
                    <a:pt x="109" y="563"/>
                  </a:lnTo>
                  <a:lnTo>
                    <a:pt x="108" y="554"/>
                  </a:lnTo>
                  <a:lnTo>
                    <a:pt x="108" y="549"/>
                  </a:lnTo>
                  <a:lnTo>
                    <a:pt x="106" y="543"/>
                  </a:lnTo>
                  <a:lnTo>
                    <a:pt x="104" y="537"/>
                  </a:lnTo>
                  <a:lnTo>
                    <a:pt x="101" y="530"/>
                  </a:lnTo>
                  <a:lnTo>
                    <a:pt x="99" y="526"/>
                  </a:lnTo>
                  <a:lnTo>
                    <a:pt x="95" y="521"/>
                  </a:lnTo>
                  <a:lnTo>
                    <a:pt x="93" y="516"/>
                  </a:lnTo>
                  <a:lnTo>
                    <a:pt x="92" y="509"/>
                  </a:lnTo>
                  <a:lnTo>
                    <a:pt x="91" y="503"/>
                  </a:lnTo>
                  <a:lnTo>
                    <a:pt x="89" y="500"/>
                  </a:lnTo>
                  <a:lnTo>
                    <a:pt x="81" y="498"/>
                  </a:lnTo>
                  <a:lnTo>
                    <a:pt x="76" y="498"/>
                  </a:lnTo>
                  <a:lnTo>
                    <a:pt x="71" y="496"/>
                  </a:lnTo>
                  <a:lnTo>
                    <a:pt x="64" y="492"/>
                  </a:lnTo>
                  <a:lnTo>
                    <a:pt x="62" y="488"/>
                  </a:lnTo>
                  <a:lnTo>
                    <a:pt x="63" y="483"/>
                  </a:lnTo>
                  <a:lnTo>
                    <a:pt x="62" y="477"/>
                  </a:lnTo>
                  <a:lnTo>
                    <a:pt x="61" y="470"/>
                  </a:lnTo>
                  <a:lnTo>
                    <a:pt x="61" y="462"/>
                  </a:lnTo>
                  <a:lnTo>
                    <a:pt x="62" y="456"/>
                  </a:lnTo>
                  <a:lnTo>
                    <a:pt x="63" y="449"/>
                  </a:lnTo>
                  <a:lnTo>
                    <a:pt x="68" y="445"/>
                  </a:lnTo>
                  <a:lnTo>
                    <a:pt x="74" y="437"/>
                  </a:lnTo>
                  <a:lnTo>
                    <a:pt x="80" y="432"/>
                  </a:lnTo>
                  <a:lnTo>
                    <a:pt x="87" y="428"/>
                  </a:lnTo>
                  <a:lnTo>
                    <a:pt x="92" y="426"/>
                  </a:lnTo>
                  <a:lnTo>
                    <a:pt x="93" y="405"/>
                  </a:lnTo>
                  <a:lnTo>
                    <a:pt x="91" y="390"/>
                  </a:lnTo>
                  <a:lnTo>
                    <a:pt x="85" y="376"/>
                  </a:lnTo>
                  <a:lnTo>
                    <a:pt x="80" y="369"/>
                  </a:lnTo>
                  <a:lnTo>
                    <a:pt x="81" y="365"/>
                  </a:lnTo>
                  <a:lnTo>
                    <a:pt x="79" y="352"/>
                  </a:lnTo>
                  <a:lnTo>
                    <a:pt x="76" y="343"/>
                  </a:lnTo>
                  <a:lnTo>
                    <a:pt x="74" y="331"/>
                  </a:lnTo>
                  <a:lnTo>
                    <a:pt x="70" y="321"/>
                  </a:lnTo>
                  <a:lnTo>
                    <a:pt x="75" y="316"/>
                  </a:lnTo>
                  <a:lnTo>
                    <a:pt x="81" y="310"/>
                  </a:lnTo>
                  <a:lnTo>
                    <a:pt x="81" y="310"/>
                  </a:lnTo>
                  <a:lnTo>
                    <a:pt x="68" y="285"/>
                  </a:lnTo>
                  <a:lnTo>
                    <a:pt x="61" y="270"/>
                  </a:lnTo>
                  <a:lnTo>
                    <a:pt x="49" y="258"/>
                  </a:lnTo>
                  <a:lnTo>
                    <a:pt x="38" y="248"/>
                  </a:lnTo>
                  <a:lnTo>
                    <a:pt x="30" y="242"/>
                  </a:lnTo>
                  <a:lnTo>
                    <a:pt x="21" y="232"/>
                  </a:lnTo>
                  <a:lnTo>
                    <a:pt x="19" y="217"/>
                  </a:lnTo>
                  <a:lnTo>
                    <a:pt x="12" y="202"/>
                  </a:lnTo>
                  <a:lnTo>
                    <a:pt x="12" y="193"/>
                  </a:lnTo>
                  <a:lnTo>
                    <a:pt x="16" y="183"/>
                  </a:lnTo>
                  <a:lnTo>
                    <a:pt x="13" y="173"/>
                  </a:lnTo>
                  <a:lnTo>
                    <a:pt x="7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9" y="124"/>
                  </a:lnTo>
                  <a:lnTo>
                    <a:pt x="16" y="115"/>
                  </a:lnTo>
                  <a:lnTo>
                    <a:pt x="23" y="102"/>
                  </a:lnTo>
                  <a:lnTo>
                    <a:pt x="28" y="94"/>
                  </a:lnTo>
                  <a:lnTo>
                    <a:pt x="30" y="87"/>
                  </a:lnTo>
                  <a:lnTo>
                    <a:pt x="38" y="81"/>
                  </a:lnTo>
                  <a:lnTo>
                    <a:pt x="37" y="59"/>
                  </a:lnTo>
                  <a:lnTo>
                    <a:pt x="36" y="50"/>
                  </a:lnTo>
                  <a:lnTo>
                    <a:pt x="41" y="30"/>
                  </a:lnTo>
                  <a:lnTo>
                    <a:pt x="46" y="18"/>
                  </a:lnTo>
                  <a:lnTo>
                    <a:pt x="51" y="4"/>
                  </a:lnTo>
                  <a:lnTo>
                    <a:pt x="66" y="3"/>
                  </a:lnTo>
                  <a:lnTo>
                    <a:pt x="79" y="3"/>
                  </a:lnTo>
                  <a:lnTo>
                    <a:pt x="108" y="3"/>
                  </a:lnTo>
                  <a:lnTo>
                    <a:pt x="142" y="1"/>
                  </a:lnTo>
                  <a:lnTo>
                    <a:pt x="169" y="3"/>
                  </a:lnTo>
                  <a:lnTo>
                    <a:pt x="203" y="0"/>
                  </a:lnTo>
                  <a:lnTo>
                    <a:pt x="203" y="4"/>
                  </a:lnTo>
                  <a:lnTo>
                    <a:pt x="203" y="8"/>
                  </a:lnTo>
                  <a:lnTo>
                    <a:pt x="203" y="12"/>
                  </a:lnTo>
                  <a:lnTo>
                    <a:pt x="202" y="16"/>
                  </a:lnTo>
                  <a:lnTo>
                    <a:pt x="202" y="20"/>
                  </a:lnTo>
                  <a:lnTo>
                    <a:pt x="202" y="24"/>
                  </a:lnTo>
                  <a:lnTo>
                    <a:pt x="202" y="28"/>
                  </a:lnTo>
                  <a:lnTo>
                    <a:pt x="202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3" y="43"/>
                  </a:lnTo>
                  <a:lnTo>
                    <a:pt x="205" y="46"/>
                  </a:lnTo>
                  <a:lnTo>
                    <a:pt x="203" y="51"/>
                  </a:lnTo>
                  <a:lnTo>
                    <a:pt x="205" y="55"/>
                  </a:lnTo>
                  <a:lnTo>
                    <a:pt x="205" y="59"/>
                  </a:lnTo>
                  <a:lnTo>
                    <a:pt x="205" y="63"/>
                  </a:lnTo>
                  <a:lnTo>
                    <a:pt x="205" y="66"/>
                  </a:lnTo>
                  <a:lnTo>
                    <a:pt x="206" y="69"/>
                  </a:lnTo>
                  <a:lnTo>
                    <a:pt x="206" y="73"/>
                  </a:lnTo>
                  <a:lnTo>
                    <a:pt x="207" y="76"/>
                  </a:lnTo>
                  <a:lnTo>
                    <a:pt x="208" y="79"/>
                  </a:lnTo>
                  <a:lnTo>
                    <a:pt x="211" y="80"/>
                  </a:lnTo>
                  <a:lnTo>
                    <a:pt x="214" y="83"/>
                  </a:lnTo>
                  <a:lnTo>
                    <a:pt x="216" y="84"/>
                  </a:lnTo>
                  <a:lnTo>
                    <a:pt x="219" y="87"/>
                  </a:lnTo>
                  <a:lnTo>
                    <a:pt x="220" y="88"/>
                  </a:lnTo>
                  <a:lnTo>
                    <a:pt x="220" y="92"/>
                  </a:lnTo>
                  <a:lnTo>
                    <a:pt x="222" y="96"/>
                  </a:lnTo>
                  <a:lnTo>
                    <a:pt x="223" y="100"/>
                  </a:lnTo>
                  <a:lnTo>
                    <a:pt x="224" y="101"/>
                  </a:lnTo>
                  <a:lnTo>
                    <a:pt x="227" y="104"/>
                  </a:lnTo>
                  <a:lnTo>
                    <a:pt x="229" y="105"/>
                  </a:lnTo>
                  <a:lnTo>
                    <a:pt x="232" y="106"/>
                  </a:lnTo>
                  <a:lnTo>
                    <a:pt x="235" y="107"/>
                  </a:lnTo>
                  <a:lnTo>
                    <a:pt x="237" y="110"/>
                  </a:lnTo>
                  <a:lnTo>
                    <a:pt x="239" y="113"/>
                  </a:lnTo>
                  <a:lnTo>
                    <a:pt x="241" y="114"/>
                  </a:lnTo>
                  <a:lnTo>
                    <a:pt x="244" y="117"/>
                  </a:lnTo>
                  <a:lnTo>
                    <a:pt x="246" y="118"/>
                  </a:lnTo>
                  <a:lnTo>
                    <a:pt x="249" y="119"/>
                  </a:lnTo>
                  <a:lnTo>
                    <a:pt x="249" y="122"/>
                  </a:lnTo>
                  <a:lnTo>
                    <a:pt x="248" y="124"/>
                  </a:lnTo>
                  <a:lnTo>
                    <a:pt x="248" y="128"/>
                  </a:lnTo>
                  <a:lnTo>
                    <a:pt x="248" y="132"/>
                  </a:lnTo>
                  <a:lnTo>
                    <a:pt x="248" y="136"/>
                  </a:lnTo>
                  <a:lnTo>
                    <a:pt x="249" y="14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470" y="3172"/>
              <a:ext cx="563" cy="459"/>
            </a:xfrm>
            <a:custGeom>
              <a:avLst/>
              <a:gdLst>
                <a:gd name="T0" fmla="*/ 3 w 563"/>
                <a:gd name="T1" fmla="*/ 34 h 459"/>
                <a:gd name="T2" fmla="*/ 0 w 563"/>
                <a:gd name="T3" fmla="*/ 23 h 459"/>
                <a:gd name="T4" fmla="*/ 0 w 563"/>
                <a:gd name="T5" fmla="*/ 0 h 459"/>
                <a:gd name="T6" fmla="*/ 137 w 563"/>
                <a:gd name="T7" fmla="*/ 2 h 459"/>
                <a:gd name="T8" fmla="*/ 168 w 563"/>
                <a:gd name="T9" fmla="*/ 6 h 459"/>
                <a:gd name="T10" fmla="*/ 189 w 563"/>
                <a:gd name="T11" fmla="*/ 15 h 459"/>
                <a:gd name="T12" fmla="*/ 201 w 563"/>
                <a:gd name="T13" fmla="*/ 36 h 459"/>
                <a:gd name="T14" fmla="*/ 212 w 563"/>
                <a:gd name="T15" fmla="*/ 48 h 459"/>
                <a:gd name="T16" fmla="*/ 237 w 563"/>
                <a:gd name="T17" fmla="*/ 55 h 459"/>
                <a:gd name="T18" fmla="*/ 260 w 563"/>
                <a:gd name="T19" fmla="*/ 60 h 459"/>
                <a:gd name="T20" fmla="*/ 278 w 563"/>
                <a:gd name="T21" fmla="*/ 63 h 459"/>
                <a:gd name="T22" fmla="*/ 295 w 563"/>
                <a:gd name="T23" fmla="*/ 57 h 459"/>
                <a:gd name="T24" fmla="*/ 339 w 563"/>
                <a:gd name="T25" fmla="*/ 70 h 459"/>
                <a:gd name="T26" fmla="*/ 389 w 563"/>
                <a:gd name="T27" fmla="*/ 85 h 459"/>
                <a:gd name="T28" fmla="*/ 436 w 563"/>
                <a:gd name="T29" fmla="*/ 118 h 459"/>
                <a:gd name="T30" fmla="*/ 466 w 563"/>
                <a:gd name="T31" fmla="*/ 128 h 459"/>
                <a:gd name="T32" fmla="*/ 483 w 563"/>
                <a:gd name="T33" fmla="*/ 153 h 459"/>
                <a:gd name="T34" fmla="*/ 482 w 563"/>
                <a:gd name="T35" fmla="*/ 182 h 459"/>
                <a:gd name="T36" fmla="*/ 500 w 563"/>
                <a:gd name="T37" fmla="*/ 222 h 459"/>
                <a:gd name="T38" fmla="*/ 531 w 563"/>
                <a:gd name="T39" fmla="*/ 250 h 459"/>
                <a:gd name="T40" fmla="*/ 551 w 563"/>
                <a:gd name="T41" fmla="*/ 290 h 459"/>
                <a:gd name="T42" fmla="*/ 544 w 563"/>
                <a:gd name="T43" fmla="*/ 311 h 459"/>
                <a:gd name="T44" fmla="*/ 551 w 563"/>
                <a:gd name="T45" fmla="*/ 345 h 459"/>
                <a:gd name="T46" fmla="*/ 561 w 563"/>
                <a:gd name="T47" fmla="*/ 370 h 459"/>
                <a:gd name="T48" fmla="*/ 557 w 563"/>
                <a:gd name="T49" fmla="*/ 408 h 459"/>
                <a:gd name="T50" fmla="*/ 538 w 563"/>
                <a:gd name="T51" fmla="*/ 425 h 459"/>
                <a:gd name="T52" fmla="*/ 524 w 563"/>
                <a:gd name="T53" fmla="*/ 430 h 459"/>
                <a:gd name="T54" fmla="*/ 499 w 563"/>
                <a:gd name="T55" fmla="*/ 432 h 459"/>
                <a:gd name="T56" fmla="*/ 473 w 563"/>
                <a:gd name="T57" fmla="*/ 433 h 459"/>
                <a:gd name="T58" fmla="*/ 476 w 563"/>
                <a:gd name="T59" fmla="*/ 424 h 459"/>
                <a:gd name="T60" fmla="*/ 445 w 563"/>
                <a:gd name="T61" fmla="*/ 433 h 459"/>
                <a:gd name="T62" fmla="*/ 397 w 563"/>
                <a:gd name="T63" fmla="*/ 437 h 459"/>
                <a:gd name="T64" fmla="*/ 333 w 563"/>
                <a:gd name="T65" fmla="*/ 445 h 459"/>
                <a:gd name="T66" fmla="*/ 273 w 563"/>
                <a:gd name="T67" fmla="*/ 447 h 459"/>
                <a:gd name="T68" fmla="*/ 249 w 563"/>
                <a:gd name="T69" fmla="*/ 457 h 459"/>
                <a:gd name="T70" fmla="*/ 224 w 563"/>
                <a:gd name="T71" fmla="*/ 457 h 459"/>
                <a:gd name="T72" fmla="*/ 211 w 563"/>
                <a:gd name="T73" fmla="*/ 425 h 459"/>
                <a:gd name="T74" fmla="*/ 201 w 563"/>
                <a:gd name="T75" fmla="*/ 407 h 459"/>
                <a:gd name="T76" fmla="*/ 191 w 563"/>
                <a:gd name="T77" fmla="*/ 402 h 459"/>
                <a:gd name="T78" fmla="*/ 174 w 563"/>
                <a:gd name="T79" fmla="*/ 385 h 459"/>
                <a:gd name="T80" fmla="*/ 161 w 563"/>
                <a:gd name="T81" fmla="*/ 365 h 459"/>
                <a:gd name="T82" fmla="*/ 143 w 563"/>
                <a:gd name="T83" fmla="*/ 340 h 459"/>
                <a:gd name="T84" fmla="*/ 133 w 563"/>
                <a:gd name="T85" fmla="*/ 317 h 459"/>
                <a:gd name="T86" fmla="*/ 130 w 563"/>
                <a:gd name="T87" fmla="*/ 297 h 459"/>
                <a:gd name="T88" fmla="*/ 127 w 563"/>
                <a:gd name="T89" fmla="*/ 284 h 459"/>
                <a:gd name="T90" fmla="*/ 117 w 563"/>
                <a:gd name="T91" fmla="*/ 282 h 459"/>
                <a:gd name="T92" fmla="*/ 109 w 563"/>
                <a:gd name="T93" fmla="*/ 272 h 459"/>
                <a:gd name="T94" fmla="*/ 102 w 563"/>
                <a:gd name="T95" fmla="*/ 258 h 459"/>
                <a:gd name="T96" fmla="*/ 96 w 563"/>
                <a:gd name="T97" fmla="*/ 235 h 459"/>
                <a:gd name="T98" fmla="*/ 85 w 563"/>
                <a:gd name="T99" fmla="*/ 226 h 459"/>
                <a:gd name="T100" fmla="*/ 76 w 563"/>
                <a:gd name="T101" fmla="*/ 220 h 459"/>
                <a:gd name="T102" fmla="*/ 71 w 563"/>
                <a:gd name="T103" fmla="*/ 214 h 459"/>
                <a:gd name="T104" fmla="*/ 65 w 563"/>
                <a:gd name="T105" fmla="*/ 208 h 459"/>
                <a:gd name="T106" fmla="*/ 59 w 563"/>
                <a:gd name="T107" fmla="*/ 183 h 459"/>
                <a:gd name="T108" fmla="*/ 51 w 563"/>
                <a:gd name="T109" fmla="*/ 157 h 459"/>
                <a:gd name="T110" fmla="*/ 34 w 563"/>
                <a:gd name="T111" fmla="*/ 132 h 459"/>
                <a:gd name="T112" fmla="*/ 8 w 563"/>
                <a:gd name="T113" fmla="*/ 74 h 459"/>
                <a:gd name="T114" fmla="*/ 6 w 563"/>
                <a:gd name="T115" fmla="*/ 65 h 459"/>
                <a:gd name="T116" fmla="*/ 6 w 563"/>
                <a:gd name="T117" fmla="*/ 52 h 459"/>
                <a:gd name="T118" fmla="*/ 4 w 563"/>
                <a:gd name="T119" fmla="*/ 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3" h="459">
                  <a:moveTo>
                    <a:pt x="4" y="40"/>
                  </a:moveTo>
                  <a:lnTo>
                    <a:pt x="4" y="36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1" y="10"/>
                  </a:lnTo>
                  <a:lnTo>
                    <a:pt x="96" y="8"/>
                  </a:lnTo>
                  <a:lnTo>
                    <a:pt x="137" y="2"/>
                  </a:lnTo>
                  <a:lnTo>
                    <a:pt x="140" y="5"/>
                  </a:lnTo>
                  <a:lnTo>
                    <a:pt x="150" y="8"/>
                  </a:lnTo>
                  <a:lnTo>
                    <a:pt x="168" y="6"/>
                  </a:lnTo>
                  <a:lnTo>
                    <a:pt x="178" y="9"/>
                  </a:lnTo>
                  <a:lnTo>
                    <a:pt x="184" y="10"/>
                  </a:lnTo>
                  <a:lnTo>
                    <a:pt x="189" y="15"/>
                  </a:lnTo>
                  <a:lnTo>
                    <a:pt x="195" y="22"/>
                  </a:lnTo>
                  <a:lnTo>
                    <a:pt x="202" y="29"/>
                  </a:lnTo>
                  <a:lnTo>
                    <a:pt x="201" y="36"/>
                  </a:lnTo>
                  <a:lnTo>
                    <a:pt x="209" y="39"/>
                  </a:lnTo>
                  <a:lnTo>
                    <a:pt x="210" y="44"/>
                  </a:lnTo>
                  <a:lnTo>
                    <a:pt x="212" y="48"/>
                  </a:lnTo>
                  <a:lnTo>
                    <a:pt x="222" y="51"/>
                  </a:lnTo>
                  <a:lnTo>
                    <a:pt x="229" y="49"/>
                  </a:lnTo>
                  <a:lnTo>
                    <a:pt x="237" y="55"/>
                  </a:lnTo>
                  <a:lnTo>
                    <a:pt x="244" y="57"/>
                  </a:lnTo>
                  <a:lnTo>
                    <a:pt x="250" y="61"/>
                  </a:lnTo>
                  <a:lnTo>
                    <a:pt x="260" y="60"/>
                  </a:lnTo>
                  <a:lnTo>
                    <a:pt x="266" y="61"/>
                  </a:lnTo>
                  <a:lnTo>
                    <a:pt x="271" y="59"/>
                  </a:lnTo>
                  <a:lnTo>
                    <a:pt x="278" y="63"/>
                  </a:lnTo>
                  <a:lnTo>
                    <a:pt x="283" y="61"/>
                  </a:lnTo>
                  <a:lnTo>
                    <a:pt x="288" y="59"/>
                  </a:lnTo>
                  <a:lnTo>
                    <a:pt x="295" y="57"/>
                  </a:lnTo>
                  <a:lnTo>
                    <a:pt x="303" y="60"/>
                  </a:lnTo>
                  <a:lnTo>
                    <a:pt x="313" y="64"/>
                  </a:lnTo>
                  <a:lnTo>
                    <a:pt x="339" y="70"/>
                  </a:lnTo>
                  <a:lnTo>
                    <a:pt x="360" y="76"/>
                  </a:lnTo>
                  <a:lnTo>
                    <a:pt x="377" y="80"/>
                  </a:lnTo>
                  <a:lnTo>
                    <a:pt x="389" y="85"/>
                  </a:lnTo>
                  <a:lnTo>
                    <a:pt x="406" y="97"/>
                  </a:lnTo>
                  <a:lnTo>
                    <a:pt x="419" y="107"/>
                  </a:lnTo>
                  <a:lnTo>
                    <a:pt x="436" y="118"/>
                  </a:lnTo>
                  <a:lnTo>
                    <a:pt x="447" y="123"/>
                  </a:lnTo>
                  <a:lnTo>
                    <a:pt x="457" y="127"/>
                  </a:lnTo>
                  <a:lnTo>
                    <a:pt x="466" y="128"/>
                  </a:lnTo>
                  <a:lnTo>
                    <a:pt x="470" y="133"/>
                  </a:lnTo>
                  <a:lnTo>
                    <a:pt x="477" y="142"/>
                  </a:lnTo>
                  <a:lnTo>
                    <a:pt x="483" y="153"/>
                  </a:lnTo>
                  <a:lnTo>
                    <a:pt x="486" y="163"/>
                  </a:lnTo>
                  <a:lnTo>
                    <a:pt x="482" y="173"/>
                  </a:lnTo>
                  <a:lnTo>
                    <a:pt x="482" y="182"/>
                  </a:lnTo>
                  <a:lnTo>
                    <a:pt x="489" y="197"/>
                  </a:lnTo>
                  <a:lnTo>
                    <a:pt x="491" y="212"/>
                  </a:lnTo>
                  <a:lnTo>
                    <a:pt x="500" y="222"/>
                  </a:lnTo>
                  <a:lnTo>
                    <a:pt x="508" y="228"/>
                  </a:lnTo>
                  <a:lnTo>
                    <a:pt x="519" y="238"/>
                  </a:lnTo>
                  <a:lnTo>
                    <a:pt x="531" y="250"/>
                  </a:lnTo>
                  <a:lnTo>
                    <a:pt x="538" y="265"/>
                  </a:lnTo>
                  <a:lnTo>
                    <a:pt x="551" y="290"/>
                  </a:lnTo>
                  <a:lnTo>
                    <a:pt x="551" y="290"/>
                  </a:lnTo>
                  <a:lnTo>
                    <a:pt x="545" y="296"/>
                  </a:lnTo>
                  <a:lnTo>
                    <a:pt x="540" y="301"/>
                  </a:lnTo>
                  <a:lnTo>
                    <a:pt x="544" y="311"/>
                  </a:lnTo>
                  <a:lnTo>
                    <a:pt x="546" y="323"/>
                  </a:lnTo>
                  <a:lnTo>
                    <a:pt x="549" y="332"/>
                  </a:lnTo>
                  <a:lnTo>
                    <a:pt x="551" y="345"/>
                  </a:lnTo>
                  <a:lnTo>
                    <a:pt x="550" y="349"/>
                  </a:lnTo>
                  <a:lnTo>
                    <a:pt x="555" y="356"/>
                  </a:lnTo>
                  <a:lnTo>
                    <a:pt x="561" y="370"/>
                  </a:lnTo>
                  <a:lnTo>
                    <a:pt x="563" y="385"/>
                  </a:lnTo>
                  <a:lnTo>
                    <a:pt x="562" y="406"/>
                  </a:lnTo>
                  <a:lnTo>
                    <a:pt x="557" y="408"/>
                  </a:lnTo>
                  <a:lnTo>
                    <a:pt x="550" y="412"/>
                  </a:lnTo>
                  <a:lnTo>
                    <a:pt x="544" y="417"/>
                  </a:lnTo>
                  <a:lnTo>
                    <a:pt x="538" y="425"/>
                  </a:lnTo>
                  <a:lnTo>
                    <a:pt x="533" y="429"/>
                  </a:lnTo>
                  <a:lnTo>
                    <a:pt x="533" y="429"/>
                  </a:lnTo>
                  <a:lnTo>
                    <a:pt x="524" y="430"/>
                  </a:lnTo>
                  <a:lnTo>
                    <a:pt x="515" y="430"/>
                  </a:lnTo>
                  <a:lnTo>
                    <a:pt x="507" y="430"/>
                  </a:lnTo>
                  <a:lnTo>
                    <a:pt x="499" y="432"/>
                  </a:lnTo>
                  <a:lnTo>
                    <a:pt x="491" y="433"/>
                  </a:lnTo>
                  <a:lnTo>
                    <a:pt x="483" y="432"/>
                  </a:lnTo>
                  <a:lnTo>
                    <a:pt x="473" y="433"/>
                  </a:lnTo>
                  <a:lnTo>
                    <a:pt x="469" y="432"/>
                  </a:lnTo>
                  <a:lnTo>
                    <a:pt x="470" y="428"/>
                  </a:lnTo>
                  <a:lnTo>
                    <a:pt x="476" y="424"/>
                  </a:lnTo>
                  <a:lnTo>
                    <a:pt x="468" y="420"/>
                  </a:lnTo>
                  <a:lnTo>
                    <a:pt x="465" y="420"/>
                  </a:lnTo>
                  <a:lnTo>
                    <a:pt x="445" y="433"/>
                  </a:lnTo>
                  <a:lnTo>
                    <a:pt x="428" y="449"/>
                  </a:lnTo>
                  <a:lnTo>
                    <a:pt x="417" y="428"/>
                  </a:lnTo>
                  <a:lnTo>
                    <a:pt x="397" y="437"/>
                  </a:lnTo>
                  <a:lnTo>
                    <a:pt x="377" y="445"/>
                  </a:lnTo>
                  <a:lnTo>
                    <a:pt x="362" y="446"/>
                  </a:lnTo>
                  <a:lnTo>
                    <a:pt x="333" y="445"/>
                  </a:lnTo>
                  <a:lnTo>
                    <a:pt x="303" y="446"/>
                  </a:lnTo>
                  <a:lnTo>
                    <a:pt x="286" y="447"/>
                  </a:lnTo>
                  <a:lnTo>
                    <a:pt x="273" y="447"/>
                  </a:lnTo>
                  <a:lnTo>
                    <a:pt x="263" y="449"/>
                  </a:lnTo>
                  <a:lnTo>
                    <a:pt x="257" y="451"/>
                  </a:lnTo>
                  <a:lnTo>
                    <a:pt x="249" y="457"/>
                  </a:lnTo>
                  <a:lnTo>
                    <a:pt x="240" y="459"/>
                  </a:lnTo>
                  <a:lnTo>
                    <a:pt x="232" y="458"/>
                  </a:lnTo>
                  <a:lnTo>
                    <a:pt x="224" y="457"/>
                  </a:lnTo>
                  <a:lnTo>
                    <a:pt x="215" y="451"/>
                  </a:lnTo>
                  <a:lnTo>
                    <a:pt x="214" y="437"/>
                  </a:lnTo>
                  <a:lnTo>
                    <a:pt x="211" y="425"/>
                  </a:lnTo>
                  <a:lnTo>
                    <a:pt x="205" y="420"/>
                  </a:lnTo>
                  <a:lnTo>
                    <a:pt x="202" y="415"/>
                  </a:lnTo>
                  <a:lnTo>
                    <a:pt x="201" y="407"/>
                  </a:lnTo>
                  <a:lnTo>
                    <a:pt x="198" y="406"/>
                  </a:lnTo>
                  <a:lnTo>
                    <a:pt x="194" y="407"/>
                  </a:lnTo>
                  <a:lnTo>
                    <a:pt x="191" y="402"/>
                  </a:lnTo>
                  <a:lnTo>
                    <a:pt x="188" y="395"/>
                  </a:lnTo>
                  <a:lnTo>
                    <a:pt x="180" y="389"/>
                  </a:lnTo>
                  <a:lnTo>
                    <a:pt x="174" y="385"/>
                  </a:lnTo>
                  <a:lnTo>
                    <a:pt x="171" y="381"/>
                  </a:lnTo>
                  <a:lnTo>
                    <a:pt x="168" y="370"/>
                  </a:lnTo>
                  <a:lnTo>
                    <a:pt x="161" y="365"/>
                  </a:lnTo>
                  <a:lnTo>
                    <a:pt x="151" y="353"/>
                  </a:lnTo>
                  <a:lnTo>
                    <a:pt x="146" y="349"/>
                  </a:lnTo>
                  <a:lnTo>
                    <a:pt x="143" y="340"/>
                  </a:lnTo>
                  <a:lnTo>
                    <a:pt x="134" y="331"/>
                  </a:lnTo>
                  <a:lnTo>
                    <a:pt x="135" y="323"/>
                  </a:lnTo>
                  <a:lnTo>
                    <a:pt x="133" y="317"/>
                  </a:lnTo>
                  <a:lnTo>
                    <a:pt x="133" y="310"/>
                  </a:lnTo>
                  <a:lnTo>
                    <a:pt x="133" y="303"/>
                  </a:lnTo>
                  <a:lnTo>
                    <a:pt x="130" y="297"/>
                  </a:lnTo>
                  <a:lnTo>
                    <a:pt x="127" y="288"/>
                  </a:lnTo>
                  <a:lnTo>
                    <a:pt x="130" y="285"/>
                  </a:lnTo>
                  <a:lnTo>
                    <a:pt x="127" y="284"/>
                  </a:lnTo>
                  <a:lnTo>
                    <a:pt x="122" y="284"/>
                  </a:lnTo>
                  <a:lnTo>
                    <a:pt x="119" y="285"/>
                  </a:lnTo>
                  <a:lnTo>
                    <a:pt x="117" y="282"/>
                  </a:lnTo>
                  <a:lnTo>
                    <a:pt x="118" y="279"/>
                  </a:lnTo>
                  <a:lnTo>
                    <a:pt x="116" y="277"/>
                  </a:lnTo>
                  <a:lnTo>
                    <a:pt x="109" y="272"/>
                  </a:lnTo>
                  <a:lnTo>
                    <a:pt x="108" y="265"/>
                  </a:lnTo>
                  <a:lnTo>
                    <a:pt x="104" y="262"/>
                  </a:lnTo>
                  <a:lnTo>
                    <a:pt x="102" y="258"/>
                  </a:lnTo>
                  <a:lnTo>
                    <a:pt x="101" y="247"/>
                  </a:lnTo>
                  <a:lnTo>
                    <a:pt x="99" y="242"/>
                  </a:lnTo>
                  <a:lnTo>
                    <a:pt x="96" y="235"/>
                  </a:lnTo>
                  <a:lnTo>
                    <a:pt x="92" y="233"/>
                  </a:lnTo>
                  <a:lnTo>
                    <a:pt x="87" y="230"/>
                  </a:lnTo>
                  <a:lnTo>
                    <a:pt x="85" y="226"/>
                  </a:lnTo>
                  <a:lnTo>
                    <a:pt x="80" y="225"/>
                  </a:lnTo>
                  <a:lnTo>
                    <a:pt x="79" y="222"/>
                  </a:lnTo>
                  <a:lnTo>
                    <a:pt x="76" y="220"/>
                  </a:lnTo>
                  <a:lnTo>
                    <a:pt x="74" y="218"/>
                  </a:lnTo>
                  <a:lnTo>
                    <a:pt x="72" y="217"/>
                  </a:lnTo>
                  <a:lnTo>
                    <a:pt x="71" y="214"/>
                  </a:lnTo>
                  <a:lnTo>
                    <a:pt x="68" y="216"/>
                  </a:lnTo>
                  <a:lnTo>
                    <a:pt x="66" y="214"/>
                  </a:lnTo>
                  <a:lnTo>
                    <a:pt x="65" y="208"/>
                  </a:lnTo>
                  <a:lnTo>
                    <a:pt x="66" y="201"/>
                  </a:lnTo>
                  <a:lnTo>
                    <a:pt x="66" y="196"/>
                  </a:lnTo>
                  <a:lnTo>
                    <a:pt x="59" y="183"/>
                  </a:lnTo>
                  <a:lnTo>
                    <a:pt x="59" y="175"/>
                  </a:lnTo>
                  <a:lnTo>
                    <a:pt x="51" y="166"/>
                  </a:lnTo>
                  <a:lnTo>
                    <a:pt x="51" y="157"/>
                  </a:lnTo>
                  <a:lnTo>
                    <a:pt x="50" y="156"/>
                  </a:lnTo>
                  <a:lnTo>
                    <a:pt x="45" y="137"/>
                  </a:lnTo>
                  <a:lnTo>
                    <a:pt x="34" y="132"/>
                  </a:lnTo>
                  <a:lnTo>
                    <a:pt x="23" y="103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7" y="72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61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938" y="821"/>
              <a:ext cx="959" cy="947"/>
            </a:xfrm>
            <a:custGeom>
              <a:avLst/>
              <a:gdLst>
                <a:gd name="T0" fmla="*/ 352 w 959"/>
                <a:gd name="T1" fmla="*/ 911 h 947"/>
                <a:gd name="T2" fmla="*/ 264 w 959"/>
                <a:gd name="T3" fmla="*/ 856 h 947"/>
                <a:gd name="T4" fmla="*/ 168 w 959"/>
                <a:gd name="T5" fmla="*/ 797 h 947"/>
                <a:gd name="T6" fmla="*/ 64 w 959"/>
                <a:gd name="T7" fmla="*/ 724 h 947"/>
                <a:gd name="T8" fmla="*/ 2 w 959"/>
                <a:gd name="T9" fmla="*/ 642 h 947"/>
                <a:gd name="T10" fmla="*/ 11 w 959"/>
                <a:gd name="T11" fmla="*/ 577 h 947"/>
                <a:gd name="T12" fmla="*/ 19 w 959"/>
                <a:gd name="T13" fmla="*/ 536 h 947"/>
                <a:gd name="T14" fmla="*/ 15 w 959"/>
                <a:gd name="T15" fmla="*/ 495 h 947"/>
                <a:gd name="T16" fmla="*/ 23 w 959"/>
                <a:gd name="T17" fmla="*/ 459 h 947"/>
                <a:gd name="T18" fmla="*/ 74 w 959"/>
                <a:gd name="T19" fmla="*/ 375 h 947"/>
                <a:gd name="T20" fmla="*/ 69 w 959"/>
                <a:gd name="T21" fmla="*/ 344 h 947"/>
                <a:gd name="T22" fmla="*/ 98 w 959"/>
                <a:gd name="T23" fmla="*/ 310 h 947"/>
                <a:gd name="T24" fmla="*/ 111 w 959"/>
                <a:gd name="T25" fmla="*/ 318 h 947"/>
                <a:gd name="T26" fmla="*/ 124 w 959"/>
                <a:gd name="T27" fmla="*/ 300 h 947"/>
                <a:gd name="T28" fmla="*/ 104 w 959"/>
                <a:gd name="T29" fmla="*/ 280 h 947"/>
                <a:gd name="T30" fmla="*/ 123 w 959"/>
                <a:gd name="T31" fmla="*/ 246 h 947"/>
                <a:gd name="T32" fmla="*/ 140 w 959"/>
                <a:gd name="T33" fmla="*/ 241 h 947"/>
                <a:gd name="T34" fmla="*/ 187 w 959"/>
                <a:gd name="T35" fmla="*/ 260 h 947"/>
                <a:gd name="T36" fmla="*/ 209 w 959"/>
                <a:gd name="T37" fmla="*/ 265 h 947"/>
                <a:gd name="T38" fmla="*/ 200 w 959"/>
                <a:gd name="T39" fmla="*/ 252 h 947"/>
                <a:gd name="T40" fmla="*/ 196 w 959"/>
                <a:gd name="T41" fmla="*/ 231 h 947"/>
                <a:gd name="T42" fmla="*/ 179 w 959"/>
                <a:gd name="T43" fmla="*/ 212 h 947"/>
                <a:gd name="T44" fmla="*/ 170 w 959"/>
                <a:gd name="T45" fmla="*/ 213 h 947"/>
                <a:gd name="T46" fmla="*/ 199 w 959"/>
                <a:gd name="T47" fmla="*/ 200 h 947"/>
                <a:gd name="T48" fmla="*/ 234 w 959"/>
                <a:gd name="T49" fmla="*/ 193 h 947"/>
                <a:gd name="T50" fmla="*/ 231 w 959"/>
                <a:gd name="T51" fmla="*/ 175 h 947"/>
                <a:gd name="T52" fmla="*/ 226 w 959"/>
                <a:gd name="T53" fmla="*/ 148 h 947"/>
                <a:gd name="T54" fmla="*/ 222 w 959"/>
                <a:gd name="T55" fmla="*/ 133 h 947"/>
                <a:gd name="T56" fmla="*/ 243 w 959"/>
                <a:gd name="T57" fmla="*/ 123 h 947"/>
                <a:gd name="T58" fmla="*/ 260 w 959"/>
                <a:gd name="T59" fmla="*/ 132 h 947"/>
                <a:gd name="T60" fmla="*/ 289 w 959"/>
                <a:gd name="T61" fmla="*/ 136 h 947"/>
                <a:gd name="T62" fmla="*/ 310 w 959"/>
                <a:gd name="T63" fmla="*/ 129 h 947"/>
                <a:gd name="T64" fmla="*/ 298 w 959"/>
                <a:gd name="T65" fmla="*/ 108 h 947"/>
                <a:gd name="T66" fmla="*/ 316 w 959"/>
                <a:gd name="T67" fmla="*/ 107 h 947"/>
                <a:gd name="T68" fmla="*/ 340 w 959"/>
                <a:gd name="T69" fmla="*/ 112 h 947"/>
                <a:gd name="T70" fmla="*/ 353 w 959"/>
                <a:gd name="T71" fmla="*/ 98 h 947"/>
                <a:gd name="T72" fmla="*/ 340 w 959"/>
                <a:gd name="T73" fmla="*/ 73 h 947"/>
                <a:gd name="T74" fmla="*/ 356 w 959"/>
                <a:gd name="T75" fmla="*/ 61 h 947"/>
                <a:gd name="T76" fmla="*/ 374 w 959"/>
                <a:gd name="T77" fmla="*/ 53 h 947"/>
                <a:gd name="T78" fmla="*/ 378 w 959"/>
                <a:gd name="T79" fmla="*/ 25 h 947"/>
                <a:gd name="T80" fmla="*/ 398 w 959"/>
                <a:gd name="T81" fmla="*/ 15 h 947"/>
                <a:gd name="T82" fmla="*/ 418 w 959"/>
                <a:gd name="T83" fmla="*/ 8 h 947"/>
                <a:gd name="T84" fmla="*/ 439 w 959"/>
                <a:gd name="T85" fmla="*/ 15 h 947"/>
                <a:gd name="T86" fmla="*/ 449 w 959"/>
                <a:gd name="T87" fmla="*/ 13 h 947"/>
                <a:gd name="T88" fmla="*/ 473 w 959"/>
                <a:gd name="T89" fmla="*/ 9 h 947"/>
                <a:gd name="T90" fmla="*/ 485 w 959"/>
                <a:gd name="T91" fmla="*/ 6 h 947"/>
                <a:gd name="T92" fmla="*/ 494 w 959"/>
                <a:gd name="T93" fmla="*/ 23 h 947"/>
                <a:gd name="T94" fmla="*/ 502 w 959"/>
                <a:gd name="T95" fmla="*/ 34 h 947"/>
                <a:gd name="T96" fmla="*/ 525 w 959"/>
                <a:gd name="T97" fmla="*/ 51 h 947"/>
                <a:gd name="T98" fmla="*/ 549 w 959"/>
                <a:gd name="T99" fmla="*/ 48 h 947"/>
                <a:gd name="T100" fmla="*/ 566 w 959"/>
                <a:gd name="T101" fmla="*/ 36 h 947"/>
                <a:gd name="T102" fmla="*/ 586 w 959"/>
                <a:gd name="T103" fmla="*/ 31 h 947"/>
                <a:gd name="T104" fmla="*/ 604 w 959"/>
                <a:gd name="T105" fmla="*/ 34 h 947"/>
                <a:gd name="T106" fmla="*/ 629 w 959"/>
                <a:gd name="T107" fmla="*/ 26 h 947"/>
                <a:gd name="T108" fmla="*/ 657 w 959"/>
                <a:gd name="T109" fmla="*/ 21 h 947"/>
                <a:gd name="T110" fmla="*/ 691 w 959"/>
                <a:gd name="T111" fmla="*/ 27 h 947"/>
                <a:gd name="T112" fmla="*/ 735 w 959"/>
                <a:gd name="T113" fmla="*/ 35 h 947"/>
                <a:gd name="T114" fmla="*/ 925 w 959"/>
                <a:gd name="T115" fmla="*/ 303 h 947"/>
                <a:gd name="T116" fmla="*/ 900 w 959"/>
                <a:gd name="T117" fmla="*/ 581 h 947"/>
                <a:gd name="T118" fmla="*/ 902 w 959"/>
                <a:gd name="T119" fmla="*/ 762 h 947"/>
                <a:gd name="T120" fmla="*/ 820 w 959"/>
                <a:gd name="T121" fmla="*/ 868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9" h="947">
                  <a:moveTo>
                    <a:pt x="598" y="887"/>
                  </a:moveTo>
                  <a:lnTo>
                    <a:pt x="590" y="894"/>
                  </a:lnTo>
                  <a:lnTo>
                    <a:pt x="542" y="947"/>
                  </a:lnTo>
                  <a:lnTo>
                    <a:pt x="472" y="946"/>
                  </a:lnTo>
                  <a:lnTo>
                    <a:pt x="463" y="944"/>
                  </a:lnTo>
                  <a:lnTo>
                    <a:pt x="449" y="927"/>
                  </a:lnTo>
                  <a:lnTo>
                    <a:pt x="438" y="928"/>
                  </a:lnTo>
                  <a:lnTo>
                    <a:pt x="384" y="919"/>
                  </a:lnTo>
                  <a:lnTo>
                    <a:pt x="371" y="910"/>
                  </a:lnTo>
                  <a:lnTo>
                    <a:pt x="356" y="913"/>
                  </a:lnTo>
                  <a:lnTo>
                    <a:pt x="352" y="911"/>
                  </a:lnTo>
                  <a:lnTo>
                    <a:pt x="352" y="910"/>
                  </a:lnTo>
                  <a:lnTo>
                    <a:pt x="348" y="908"/>
                  </a:lnTo>
                  <a:lnTo>
                    <a:pt x="337" y="902"/>
                  </a:lnTo>
                  <a:lnTo>
                    <a:pt x="327" y="895"/>
                  </a:lnTo>
                  <a:lnTo>
                    <a:pt x="316" y="889"/>
                  </a:lnTo>
                  <a:lnTo>
                    <a:pt x="306" y="882"/>
                  </a:lnTo>
                  <a:lnTo>
                    <a:pt x="295" y="875"/>
                  </a:lnTo>
                  <a:lnTo>
                    <a:pt x="293" y="873"/>
                  </a:lnTo>
                  <a:lnTo>
                    <a:pt x="285" y="869"/>
                  </a:lnTo>
                  <a:lnTo>
                    <a:pt x="274" y="862"/>
                  </a:lnTo>
                  <a:lnTo>
                    <a:pt x="264" y="856"/>
                  </a:lnTo>
                  <a:lnTo>
                    <a:pt x="252" y="849"/>
                  </a:lnTo>
                  <a:lnTo>
                    <a:pt x="243" y="843"/>
                  </a:lnTo>
                  <a:lnTo>
                    <a:pt x="242" y="843"/>
                  </a:lnTo>
                  <a:lnTo>
                    <a:pt x="231" y="836"/>
                  </a:lnTo>
                  <a:lnTo>
                    <a:pt x="221" y="830"/>
                  </a:lnTo>
                  <a:lnTo>
                    <a:pt x="210" y="823"/>
                  </a:lnTo>
                  <a:lnTo>
                    <a:pt x="208" y="821"/>
                  </a:lnTo>
                  <a:lnTo>
                    <a:pt x="200" y="817"/>
                  </a:lnTo>
                  <a:lnTo>
                    <a:pt x="189" y="810"/>
                  </a:lnTo>
                  <a:lnTo>
                    <a:pt x="179" y="803"/>
                  </a:lnTo>
                  <a:lnTo>
                    <a:pt x="168" y="797"/>
                  </a:lnTo>
                  <a:lnTo>
                    <a:pt x="159" y="790"/>
                  </a:lnTo>
                  <a:lnTo>
                    <a:pt x="149" y="783"/>
                  </a:lnTo>
                  <a:lnTo>
                    <a:pt x="138" y="775"/>
                  </a:lnTo>
                  <a:lnTo>
                    <a:pt x="137" y="775"/>
                  </a:lnTo>
                  <a:lnTo>
                    <a:pt x="127" y="768"/>
                  </a:lnTo>
                  <a:lnTo>
                    <a:pt x="116" y="760"/>
                  </a:lnTo>
                  <a:lnTo>
                    <a:pt x="106" y="752"/>
                  </a:lnTo>
                  <a:lnTo>
                    <a:pt x="95" y="746"/>
                  </a:lnTo>
                  <a:lnTo>
                    <a:pt x="85" y="738"/>
                  </a:lnTo>
                  <a:lnTo>
                    <a:pt x="74" y="730"/>
                  </a:lnTo>
                  <a:lnTo>
                    <a:pt x="64" y="724"/>
                  </a:lnTo>
                  <a:lnTo>
                    <a:pt x="53" y="716"/>
                  </a:lnTo>
                  <a:lnTo>
                    <a:pt x="43" y="708"/>
                  </a:lnTo>
                  <a:lnTo>
                    <a:pt x="32" y="700"/>
                  </a:lnTo>
                  <a:lnTo>
                    <a:pt x="22" y="694"/>
                  </a:lnTo>
                  <a:lnTo>
                    <a:pt x="10" y="686"/>
                  </a:lnTo>
                  <a:lnTo>
                    <a:pt x="0" y="678"/>
                  </a:lnTo>
                  <a:lnTo>
                    <a:pt x="1" y="674"/>
                  </a:lnTo>
                  <a:lnTo>
                    <a:pt x="1" y="670"/>
                  </a:lnTo>
                  <a:lnTo>
                    <a:pt x="1" y="663"/>
                  </a:lnTo>
                  <a:lnTo>
                    <a:pt x="2" y="653"/>
                  </a:lnTo>
                  <a:lnTo>
                    <a:pt x="2" y="642"/>
                  </a:lnTo>
                  <a:lnTo>
                    <a:pt x="3" y="632"/>
                  </a:lnTo>
                  <a:lnTo>
                    <a:pt x="3" y="620"/>
                  </a:lnTo>
                  <a:lnTo>
                    <a:pt x="5" y="610"/>
                  </a:lnTo>
                  <a:lnTo>
                    <a:pt x="5" y="602"/>
                  </a:lnTo>
                  <a:lnTo>
                    <a:pt x="5" y="599"/>
                  </a:lnTo>
                  <a:lnTo>
                    <a:pt x="5" y="589"/>
                  </a:lnTo>
                  <a:lnTo>
                    <a:pt x="5" y="588"/>
                  </a:lnTo>
                  <a:lnTo>
                    <a:pt x="6" y="585"/>
                  </a:lnTo>
                  <a:lnTo>
                    <a:pt x="9" y="581"/>
                  </a:lnTo>
                  <a:lnTo>
                    <a:pt x="10" y="580"/>
                  </a:lnTo>
                  <a:lnTo>
                    <a:pt x="11" y="577"/>
                  </a:lnTo>
                  <a:lnTo>
                    <a:pt x="13" y="573"/>
                  </a:lnTo>
                  <a:lnTo>
                    <a:pt x="15" y="570"/>
                  </a:lnTo>
                  <a:lnTo>
                    <a:pt x="15" y="568"/>
                  </a:lnTo>
                  <a:lnTo>
                    <a:pt x="17" y="564"/>
                  </a:lnTo>
                  <a:lnTo>
                    <a:pt x="18" y="561"/>
                  </a:lnTo>
                  <a:lnTo>
                    <a:pt x="18" y="557"/>
                  </a:lnTo>
                  <a:lnTo>
                    <a:pt x="19" y="553"/>
                  </a:lnTo>
                  <a:lnTo>
                    <a:pt x="19" y="550"/>
                  </a:lnTo>
                  <a:lnTo>
                    <a:pt x="19" y="544"/>
                  </a:lnTo>
                  <a:lnTo>
                    <a:pt x="19" y="540"/>
                  </a:lnTo>
                  <a:lnTo>
                    <a:pt x="19" y="536"/>
                  </a:lnTo>
                  <a:lnTo>
                    <a:pt x="19" y="533"/>
                  </a:lnTo>
                  <a:lnTo>
                    <a:pt x="18" y="529"/>
                  </a:lnTo>
                  <a:lnTo>
                    <a:pt x="18" y="525"/>
                  </a:lnTo>
                  <a:lnTo>
                    <a:pt x="18" y="521"/>
                  </a:lnTo>
                  <a:lnTo>
                    <a:pt x="18" y="517"/>
                  </a:lnTo>
                  <a:lnTo>
                    <a:pt x="17" y="514"/>
                  </a:lnTo>
                  <a:lnTo>
                    <a:pt x="17" y="510"/>
                  </a:lnTo>
                  <a:lnTo>
                    <a:pt x="17" y="506"/>
                  </a:lnTo>
                  <a:lnTo>
                    <a:pt x="15" y="502"/>
                  </a:lnTo>
                  <a:lnTo>
                    <a:pt x="15" y="498"/>
                  </a:lnTo>
                  <a:lnTo>
                    <a:pt x="15" y="495"/>
                  </a:lnTo>
                  <a:lnTo>
                    <a:pt x="15" y="491"/>
                  </a:lnTo>
                  <a:lnTo>
                    <a:pt x="15" y="487"/>
                  </a:lnTo>
                  <a:lnTo>
                    <a:pt x="15" y="483"/>
                  </a:lnTo>
                  <a:lnTo>
                    <a:pt x="15" y="479"/>
                  </a:lnTo>
                  <a:lnTo>
                    <a:pt x="15" y="475"/>
                  </a:lnTo>
                  <a:lnTo>
                    <a:pt x="15" y="472"/>
                  </a:lnTo>
                  <a:lnTo>
                    <a:pt x="17" y="471"/>
                  </a:lnTo>
                  <a:lnTo>
                    <a:pt x="17" y="468"/>
                  </a:lnTo>
                  <a:lnTo>
                    <a:pt x="19" y="466"/>
                  </a:lnTo>
                  <a:lnTo>
                    <a:pt x="20" y="462"/>
                  </a:lnTo>
                  <a:lnTo>
                    <a:pt x="23" y="459"/>
                  </a:lnTo>
                  <a:lnTo>
                    <a:pt x="34" y="449"/>
                  </a:lnTo>
                  <a:lnTo>
                    <a:pt x="43" y="438"/>
                  </a:lnTo>
                  <a:lnTo>
                    <a:pt x="53" y="428"/>
                  </a:lnTo>
                  <a:lnTo>
                    <a:pt x="64" y="419"/>
                  </a:lnTo>
                  <a:lnTo>
                    <a:pt x="65" y="412"/>
                  </a:lnTo>
                  <a:lnTo>
                    <a:pt x="66" y="402"/>
                  </a:lnTo>
                  <a:lnTo>
                    <a:pt x="68" y="391"/>
                  </a:lnTo>
                  <a:lnTo>
                    <a:pt x="69" y="381"/>
                  </a:lnTo>
                  <a:lnTo>
                    <a:pt x="70" y="379"/>
                  </a:lnTo>
                  <a:lnTo>
                    <a:pt x="72" y="377"/>
                  </a:lnTo>
                  <a:lnTo>
                    <a:pt x="74" y="375"/>
                  </a:lnTo>
                  <a:lnTo>
                    <a:pt x="77" y="373"/>
                  </a:lnTo>
                  <a:lnTo>
                    <a:pt x="78" y="370"/>
                  </a:lnTo>
                  <a:lnTo>
                    <a:pt x="78" y="368"/>
                  </a:lnTo>
                  <a:lnTo>
                    <a:pt x="77" y="364"/>
                  </a:lnTo>
                  <a:lnTo>
                    <a:pt x="75" y="361"/>
                  </a:lnTo>
                  <a:lnTo>
                    <a:pt x="74" y="358"/>
                  </a:lnTo>
                  <a:lnTo>
                    <a:pt x="73" y="354"/>
                  </a:lnTo>
                  <a:lnTo>
                    <a:pt x="72" y="352"/>
                  </a:lnTo>
                  <a:lnTo>
                    <a:pt x="70" y="349"/>
                  </a:lnTo>
                  <a:lnTo>
                    <a:pt x="69" y="347"/>
                  </a:lnTo>
                  <a:lnTo>
                    <a:pt x="69" y="344"/>
                  </a:lnTo>
                  <a:lnTo>
                    <a:pt x="78" y="318"/>
                  </a:lnTo>
                  <a:lnTo>
                    <a:pt x="86" y="294"/>
                  </a:lnTo>
                  <a:lnTo>
                    <a:pt x="87" y="296"/>
                  </a:lnTo>
                  <a:lnTo>
                    <a:pt x="92" y="301"/>
                  </a:lnTo>
                  <a:lnTo>
                    <a:pt x="94" y="302"/>
                  </a:lnTo>
                  <a:lnTo>
                    <a:pt x="95" y="303"/>
                  </a:lnTo>
                  <a:lnTo>
                    <a:pt x="96" y="303"/>
                  </a:lnTo>
                  <a:lnTo>
                    <a:pt x="96" y="306"/>
                  </a:lnTo>
                  <a:lnTo>
                    <a:pt x="96" y="307"/>
                  </a:lnTo>
                  <a:lnTo>
                    <a:pt x="96" y="309"/>
                  </a:lnTo>
                  <a:lnTo>
                    <a:pt x="98" y="310"/>
                  </a:lnTo>
                  <a:lnTo>
                    <a:pt x="99" y="311"/>
                  </a:lnTo>
                  <a:lnTo>
                    <a:pt x="100" y="313"/>
                  </a:lnTo>
                  <a:lnTo>
                    <a:pt x="100" y="314"/>
                  </a:lnTo>
                  <a:lnTo>
                    <a:pt x="102" y="315"/>
                  </a:lnTo>
                  <a:lnTo>
                    <a:pt x="102" y="317"/>
                  </a:lnTo>
                  <a:lnTo>
                    <a:pt x="103" y="318"/>
                  </a:lnTo>
                  <a:lnTo>
                    <a:pt x="103" y="319"/>
                  </a:lnTo>
                  <a:lnTo>
                    <a:pt x="104" y="319"/>
                  </a:lnTo>
                  <a:lnTo>
                    <a:pt x="106" y="320"/>
                  </a:lnTo>
                  <a:lnTo>
                    <a:pt x="106" y="319"/>
                  </a:lnTo>
                  <a:lnTo>
                    <a:pt x="111" y="318"/>
                  </a:lnTo>
                  <a:lnTo>
                    <a:pt x="113" y="315"/>
                  </a:lnTo>
                  <a:lnTo>
                    <a:pt x="116" y="314"/>
                  </a:lnTo>
                  <a:lnTo>
                    <a:pt x="117" y="313"/>
                  </a:lnTo>
                  <a:lnTo>
                    <a:pt x="120" y="311"/>
                  </a:lnTo>
                  <a:lnTo>
                    <a:pt x="120" y="310"/>
                  </a:lnTo>
                  <a:lnTo>
                    <a:pt x="121" y="307"/>
                  </a:lnTo>
                  <a:lnTo>
                    <a:pt x="123" y="307"/>
                  </a:lnTo>
                  <a:lnTo>
                    <a:pt x="123" y="306"/>
                  </a:lnTo>
                  <a:lnTo>
                    <a:pt x="125" y="306"/>
                  </a:lnTo>
                  <a:lnTo>
                    <a:pt x="125" y="305"/>
                  </a:lnTo>
                  <a:lnTo>
                    <a:pt x="124" y="300"/>
                  </a:lnTo>
                  <a:lnTo>
                    <a:pt x="124" y="297"/>
                  </a:lnTo>
                  <a:lnTo>
                    <a:pt x="123" y="296"/>
                  </a:lnTo>
                  <a:lnTo>
                    <a:pt x="120" y="294"/>
                  </a:lnTo>
                  <a:lnTo>
                    <a:pt x="117" y="293"/>
                  </a:lnTo>
                  <a:lnTo>
                    <a:pt x="116" y="292"/>
                  </a:lnTo>
                  <a:lnTo>
                    <a:pt x="111" y="288"/>
                  </a:lnTo>
                  <a:lnTo>
                    <a:pt x="112" y="286"/>
                  </a:lnTo>
                  <a:lnTo>
                    <a:pt x="111" y="285"/>
                  </a:lnTo>
                  <a:lnTo>
                    <a:pt x="110" y="285"/>
                  </a:lnTo>
                  <a:lnTo>
                    <a:pt x="107" y="281"/>
                  </a:lnTo>
                  <a:lnTo>
                    <a:pt x="104" y="280"/>
                  </a:lnTo>
                  <a:lnTo>
                    <a:pt x="103" y="279"/>
                  </a:lnTo>
                  <a:lnTo>
                    <a:pt x="104" y="277"/>
                  </a:lnTo>
                  <a:lnTo>
                    <a:pt x="106" y="276"/>
                  </a:lnTo>
                  <a:lnTo>
                    <a:pt x="104" y="273"/>
                  </a:lnTo>
                  <a:lnTo>
                    <a:pt x="106" y="272"/>
                  </a:lnTo>
                  <a:lnTo>
                    <a:pt x="110" y="271"/>
                  </a:lnTo>
                  <a:lnTo>
                    <a:pt x="111" y="269"/>
                  </a:lnTo>
                  <a:lnTo>
                    <a:pt x="121" y="260"/>
                  </a:lnTo>
                  <a:lnTo>
                    <a:pt x="124" y="255"/>
                  </a:lnTo>
                  <a:lnTo>
                    <a:pt x="123" y="247"/>
                  </a:lnTo>
                  <a:lnTo>
                    <a:pt x="123" y="246"/>
                  </a:lnTo>
                  <a:lnTo>
                    <a:pt x="124" y="243"/>
                  </a:lnTo>
                  <a:lnTo>
                    <a:pt x="124" y="242"/>
                  </a:lnTo>
                  <a:lnTo>
                    <a:pt x="124" y="241"/>
                  </a:lnTo>
                  <a:lnTo>
                    <a:pt x="128" y="239"/>
                  </a:lnTo>
                  <a:lnTo>
                    <a:pt x="129" y="238"/>
                  </a:lnTo>
                  <a:lnTo>
                    <a:pt x="130" y="238"/>
                  </a:lnTo>
                  <a:lnTo>
                    <a:pt x="129" y="239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33" y="242"/>
                  </a:lnTo>
                  <a:lnTo>
                    <a:pt x="140" y="241"/>
                  </a:lnTo>
                  <a:lnTo>
                    <a:pt x="145" y="242"/>
                  </a:lnTo>
                  <a:lnTo>
                    <a:pt x="150" y="255"/>
                  </a:lnTo>
                  <a:lnTo>
                    <a:pt x="154" y="263"/>
                  </a:lnTo>
                  <a:lnTo>
                    <a:pt x="158" y="263"/>
                  </a:lnTo>
                  <a:lnTo>
                    <a:pt x="161" y="263"/>
                  </a:lnTo>
                  <a:lnTo>
                    <a:pt x="172" y="259"/>
                  </a:lnTo>
                  <a:lnTo>
                    <a:pt x="176" y="259"/>
                  </a:lnTo>
                  <a:lnTo>
                    <a:pt x="178" y="258"/>
                  </a:lnTo>
                  <a:lnTo>
                    <a:pt x="182" y="258"/>
                  </a:lnTo>
                  <a:lnTo>
                    <a:pt x="183" y="260"/>
                  </a:lnTo>
                  <a:lnTo>
                    <a:pt x="187" y="260"/>
                  </a:lnTo>
                  <a:lnTo>
                    <a:pt x="196" y="265"/>
                  </a:lnTo>
                  <a:lnTo>
                    <a:pt x="199" y="267"/>
                  </a:lnTo>
                  <a:lnTo>
                    <a:pt x="201" y="271"/>
                  </a:lnTo>
                  <a:lnTo>
                    <a:pt x="201" y="272"/>
                  </a:lnTo>
                  <a:lnTo>
                    <a:pt x="204" y="276"/>
                  </a:lnTo>
                  <a:lnTo>
                    <a:pt x="208" y="275"/>
                  </a:lnTo>
                  <a:lnTo>
                    <a:pt x="208" y="273"/>
                  </a:lnTo>
                  <a:lnTo>
                    <a:pt x="209" y="272"/>
                  </a:lnTo>
                  <a:lnTo>
                    <a:pt x="210" y="269"/>
                  </a:lnTo>
                  <a:lnTo>
                    <a:pt x="210" y="265"/>
                  </a:lnTo>
                  <a:lnTo>
                    <a:pt x="209" y="265"/>
                  </a:lnTo>
                  <a:lnTo>
                    <a:pt x="208" y="267"/>
                  </a:lnTo>
                  <a:lnTo>
                    <a:pt x="208" y="265"/>
                  </a:lnTo>
                  <a:lnTo>
                    <a:pt x="208" y="263"/>
                  </a:lnTo>
                  <a:lnTo>
                    <a:pt x="208" y="262"/>
                  </a:lnTo>
                  <a:lnTo>
                    <a:pt x="206" y="262"/>
                  </a:lnTo>
                  <a:lnTo>
                    <a:pt x="206" y="263"/>
                  </a:lnTo>
                  <a:lnTo>
                    <a:pt x="204" y="262"/>
                  </a:lnTo>
                  <a:lnTo>
                    <a:pt x="200" y="260"/>
                  </a:lnTo>
                  <a:lnTo>
                    <a:pt x="199" y="258"/>
                  </a:lnTo>
                  <a:lnTo>
                    <a:pt x="200" y="254"/>
                  </a:lnTo>
                  <a:lnTo>
                    <a:pt x="200" y="252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7"/>
                  </a:lnTo>
                  <a:lnTo>
                    <a:pt x="200" y="245"/>
                  </a:lnTo>
                  <a:lnTo>
                    <a:pt x="199" y="243"/>
                  </a:lnTo>
                  <a:lnTo>
                    <a:pt x="197" y="242"/>
                  </a:lnTo>
                  <a:lnTo>
                    <a:pt x="195" y="241"/>
                  </a:lnTo>
                  <a:lnTo>
                    <a:pt x="195" y="238"/>
                  </a:lnTo>
                  <a:lnTo>
                    <a:pt x="193" y="237"/>
                  </a:lnTo>
                  <a:lnTo>
                    <a:pt x="193" y="233"/>
                  </a:lnTo>
                  <a:lnTo>
                    <a:pt x="196" y="231"/>
                  </a:lnTo>
                  <a:lnTo>
                    <a:pt x="195" y="231"/>
                  </a:lnTo>
                  <a:lnTo>
                    <a:pt x="191" y="229"/>
                  </a:lnTo>
                  <a:lnTo>
                    <a:pt x="191" y="226"/>
                  </a:lnTo>
                  <a:lnTo>
                    <a:pt x="192" y="225"/>
                  </a:lnTo>
                  <a:lnTo>
                    <a:pt x="191" y="224"/>
                  </a:lnTo>
                  <a:lnTo>
                    <a:pt x="191" y="221"/>
                  </a:lnTo>
                  <a:lnTo>
                    <a:pt x="188" y="220"/>
                  </a:lnTo>
                  <a:lnTo>
                    <a:pt x="185" y="217"/>
                  </a:lnTo>
                  <a:lnTo>
                    <a:pt x="185" y="214"/>
                  </a:lnTo>
                  <a:lnTo>
                    <a:pt x="182" y="213"/>
                  </a:lnTo>
                  <a:lnTo>
                    <a:pt x="179" y="212"/>
                  </a:lnTo>
                  <a:lnTo>
                    <a:pt x="176" y="212"/>
                  </a:lnTo>
                  <a:lnTo>
                    <a:pt x="176" y="214"/>
                  </a:lnTo>
                  <a:lnTo>
                    <a:pt x="179" y="216"/>
                  </a:lnTo>
                  <a:lnTo>
                    <a:pt x="179" y="217"/>
                  </a:lnTo>
                  <a:lnTo>
                    <a:pt x="176" y="218"/>
                  </a:lnTo>
                  <a:lnTo>
                    <a:pt x="175" y="218"/>
                  </a:lnTo>
                  <a:lnTo>
                    <a:pt x="174" y="218"/>
                  </a:lnTo>
                  <a:lnTo>
                    <a:pt x="172" y="216"/>
                  </a:lnTo>
                  <a:lnTo>
                    <a:pt x="168" y="214"/>
                  </a:lnTo>
                  <a:lnTo>
                    <a:pt x="168" y="213"/>
                  </a:lnTo>
                  <a:lnTo>
                    <a:pt x="170" y="213"/>
                  </a:lnTo>
                  <a:lnTo>
                    <a:pt x="172" y="213"/>
                  </a:lnTo>
                  <a:lnTo>
                    <a:pt x="171" y="209"/>
                  </a:lnTo>
                  <a:lnTo>
                    <a:pt x="172" y="208"/>
                  </a:lnTo>
                  <a:lnTo>
                    <a:pt x="171" y="204"/>
                  </a:lnTo>
                  <a:lnTo>
                    <a:pt x="174" y="204"/>
                  </a:lnTo>
                  <a:lnTo>
                    <a:pt x="175" y="203"/>
                  </a:lnTo>
                  <a:lnTo>
                    <a:pt x="183" y="201"/>
                  </a:lnTo>
                  <a:lnTo>
                    <a:pt x="187" y="203"/>
                  </a:lnTo>
                  <a:lnTo>
                    <a:pt x="189" y="201"/>
                  </a:lnTo>
                  <a:lnTo>
                    <a:pt x="192" y="203"/>
                  </a:lnTo>
                  <a:lnTo>
                    <a:pt x="199" y="200"/>
                  </a:lnTo>
                  <a:lnTo>
                    <a:pt x="199" y="199"/>
                  </a:lnTo>
                  <a:lnTo>
                    <a:pt x="200" y="197"/>
                  </a:lnTo>
                  <a:lnTo>
                    <a:pt x="208" y="188"/>
                  </a:lnTo>
                  <a:lnTo>
                    <a:pt x="214" y="184"/>
                  </a:lnTo>
                  <a:lnTo>
                    <a:pt x="219" y="186"/>
                  </a:lnTo>
                  <a:lnTo>
                    <a:pt x="222" y="187"/>
                  </a:lnTo>
                  <a:lnTo>
                    <a:pt x="225" y="187"/>
                  </a:lnTo>
                  <a:lnTo>
                    <a:pt x="226" y="187"/>
                  </a:lnTo>
                  <a:lnTo>
                    <a:pt x="225" y="188"/>
                  </a:lnTo>
                  <a:lnTo>
                    <a:pt x="233" y="195"/>
                  </a:lnTo>
                  <a:lnTo>
                    <a:pt x="234" y="193"/>
                  </a:lnTo>
                  <a:lnTo>
                    <a:pt x="236" y="192"/>
                  </a:lnTo>
                  <a:lnTo>
                    <a:pt x="236" y="191"/>
                  </a:lnTo>
                  <a:lnTo>
                    <a:pt x="239" y="191"/>
                  </a:lnTo>
                  <a:lnTo>
                    <a:pt x="236" y="187"/>
                  </a:lnTo>
                  <a:lnTo>
                    <a:pt x="235" y="187"/>
                  </a:lnTo>
                  <a:lnTo>
                    <a:pt x="233" y="186"/>
                  </a:lnTo>
                  <a:lnTo>
                    <a:pt x="233" y="182"/>
                  </a:lnTo>
                  <a:lnTo>
                    <a:pt x="234" y="182"/>
                  </a:lnTo>
                  <a:lnTo>
                    <a:pt x="233" y="176"/>
                  </a:lnTo>
                  <a:lnTo>
                    <a:pt x="231" y="176"/>
                  </a:lnTo>
                  <a:lnTo>
                    <a:pt x="231" y="175"/>
                  </a:lnTo>
                  <a:lnTo>
                    <a:pt x="233" y="170"/>
                  </a:lnTo>
                  <a:lnTo>
                    <a:pt x="231" y="165"/>
                  </a:lnTo>
                  <a:lnTo>
                    <a:pt x="234" y="161"/>
                  </a:lnTo>
                  <a:lnTo>
                    <a:pt x="233" y="161"/>
                  </a:lnTo>
                  <a:lnTo>
                    <a:pt x="233" y="158"/>
                  </a:lnTo>
                  <a:lnTo>
                    <a:pt x="234" y="159"/>
                  </a:lnTo>
                  <a:lnTo>
                    <a:pt x="235" y="157"/>
                  </a:lnTo>
                  <a:lnTo>
                    <a:pt x="234" y="150"/>
                  </a:lnTo>
                  <a:lnTo>
                    <a:pt x="230" y="150"/>
                  </a:lnTo>
                  <a:lnTo>
                    <a:pt x="230" y="149"/>
                  </a:lnTo>
                  <a:lnTo>
                    <a:pt x="226" y="148"/>
                  </a:lnTo>
                  <a:lnTo>
                    <a:pt x="219" y="144"/>
                  </a:lnTo>
                  <a:lnTo>
                    <a:pt x="218" y="142"/>
                  </a:lnTo>
                  <a:lnTo>
                    <a:pt x="219" y="141"/>
                  </a:lnTo>
                  <a:lnTo>
                    <a:pt x="223" y="140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8" y="139"/>
                  </a:lnTo>
                  <a:lnTo>
                    <a:pt x="218" y="137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2" y="133"/>
                  </a:lnTo>
                  <a:lnTo>
                    <a:pt x="222" y="132"/>
                  </a:lnTo>
                  <a:lnTo>
                    <a:pt x="223" y="127"/>
                  </a:lnTo>
                  <a:lnTo>
                    <a:pt x="225" y="127"/>
                  </a:lnTo>
                  <a:lnTo>
                    <a:pt x="226" y="125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35" y="120"/>
                  </a:lnTo>
                  <a:lnTo>
                    <a:pt x="238" y="121"/>
                  </a:lnTo>
                  <a:lnTo>
                    <a:pt x="243" y="120"/>
                  </a:lnTo>
                  <a:lnTo>
                    <a:pt x="242" y="124"/>
                  </a:lnTo>
                  <a:lnTo>
                    <a:pt x="243" y="123"/>
                  </a:lnTo>
                  <a:lnTo>
                    <a:pt x="246" y="125"/>
                  </a:lnTo>
                  <a:lnTo>
                    <a:pt x="246" y="131"/>
                  </a:lnTo>
                  <a:lnTo>
                    <a:pt x="247" y="132"/>
                  </a:lnTo>
                  <a:lnTo>
                    <a:pt x="248" y="129"/>
                  </a:lnTo>
                  <a:lnTo>
                    <a:pt x="251" y="129"/>
                  </a:lnTo>
                  <a:lnTo>
                    <a:pt x="252" y="129"/>
                  </a:lnTo>
                  <a:lnTo>
                    <a:pt x="254" y="129"/>
                  </a:lnTo>
                  <a:lnTo>
                    <a:pt x="255" y="132"/>
                  </a:lnTo>
                  <a:lnTo>
                    <a:pt x="256" y="133"/>
                  </a:lnTo>
                  <a:lnTo>
                    <a:pt x="259" y="133"/>
                  </a:lnTo>
                  <a:lnTo>
                    <a:pt x="260" y="132"/>
                  </a:lnTo>
                  <a:lnTo>
                    <a:pt x="269" y="129"/>
                  </a:lnTo>
                  <a:lnTo>
                    <a:pt x="272" y="132"/>
                  </a:lnTo>
                  <a:lnTo>
                    <a:pt x="274" y="129"/>
                  </a:lnTo>
                  <a:lnTo>
                    <a:pt x="274" y="131"/>
                  </a:lnTo>
                  <a:lnTo>
                    <a:pt x="277" y="129"/>
                  </a:lnTo>
                  <a:lnTo>
                    <a:pt x="278" y="133"/>
                  </a:lnTo>
                  <a:lnTo>
                    <a:pt x="282" y="132"/>
                  </a:lnTo>
                  <a:lnTo>
                    <a:pt x="285" y="133"/>
                  </a:lnTo>
                  <a:lnTo>
                    <a:pt x="286" y="137"/>
                  </a:lnTo>
                  <a:lnTo>
                    <a:pt x="288" y="136"/>
                  </a:lnTo>
                  <a:lnTo>
                    <a:pt x="289" y="136"/>
                  </a:lnTo>
                  <a:lnTo>
                    <a:pt x="291" y="139"/>
                  </a:lnTo>
                  <a:lnTo>
                    <a:pt x="293" y="140"/>
                  </a:lnTo>
                  <a:lnTo>
                    <a:pt x="297" y="139"/>
                  </a:lnTo>
                  <a:lnTo>
                    <a:pt x="299" y="141"/>
                  </a:lnTo>
                  <a:lnTo>
                    <a:pt x="302" y="137"/>
                  </a:lnTo>
                  <a:lnTo>
                    <a:pt x="305" y="135"/>
                  </a:lnTo>
                  <a:lnTo>
                    <a:pt x="307" y="135"/>
                  </a:lnTo>
                  <a:lnTo>
                    <a:pt x="309" y="135"/>
                  </a:lnTo>
                  <a:lnTo>
                    <a:pt x="311" y="131"/>
                  </a:lnTo>
                  <a:lnTo>
                    <a:pt x="310" y="131"/>
                  </a:lnTo>
                  <a:lnTo>
                    <a:pt x="310" y="129"/>
                  </a:lnTo>
                  <a:lnTo>
                    <a:pt x="310" y="127"/>
                  </a:lnTo>
                  <a:lnTo>
                    <a:pt x="310" y="123"/>
                  </a:lnTo>
                  <a:lnTo>
                    <a:pt x="309" y="121"/>
                  </a:lnTo>
                  <a:lnTo>
                    <a:pt x="309" y="120"/>
                  </a:lnTo>
                  <a:lnTo>
                    <a:pt x="309" y="119"/>
                  </a:lnTo>
                  <a:lnTo>
                    <a:pt x="307" y="118"/>
                  </a:lnTo>
                  <a:lnTo>
                    <a:pt x="307" y="116"/>
                  </a:lnTo>
                  <a:lnTo>
                    <a:pt x="307" y="115"/>
                  </a:lnTo>
                  <a:lnTo>
                    <a:pt x="305" y="114"/>
                  </a:lnTo>
                  <a:lnTo>
                    <a:pt x="301" y="114"/>
                  </a:lnTo>
                  <a:lnTo>
                    <a:pt x="298" y="108"/>
                  </a:lnTo>
                  <a:lnTo>
                    <a:pt x="299" y="108"/>
                  </a:lnTo>
                  <a:lnTo>
                    <a:pt x="298" y="104"/>
                  </a:lnTo>
                  <a:lnTo>
                    <a:pt x="299" y="104"/>
                  </a:lnTo>
                  <a:lnTo>
                    <a:pt x="298" y="101"/>
                  </a:lnTo>
                  <a:lnTo>
                    <a:pt x="302" y="99"/>
                  </a:lnTo>
                  <a:lnTo>
                    <a:pt x="299" y="98"/>
                  </a:lnTo>
                  <a:lnTo>
                    <a:pt x="303" y="94"/>
                  </a:lnTo>
                  <a:lnTo>
                    <a:pt x="310" y="94"/>
                  </a:lnTo>
                  <a:lnTo>
                    <a:pt x="312" y="97"/>
                  </a:lnTo>
                  <a:lnTo>
                    <a:pt x="316" y="102"/>
                  </a:lnTo>
                  <a:lnTo>
                    <a:pt x="316" y="107"/>
                  </a:lnTo>
                  <a:lnTo>
                    <a:pt x="318" y="108"/>
                  </a:lnTo>
                  <a:lnTo>
                    <a:pt x="319" y="111"/>
                  </a:lnTo>
                  <a:lnTo>
                    <a:pt x="324" y="111"/>
                  </a:lnTo>
                  <a:lnTo>
                    <a:pt x="324" y="112"/>
                  </a:lnTo>
                  <a:lnTo>
                    <a:pt x="328" y="111"/>
                  </a:lnTo>
                  <a:lnTo>
                    <a:pt x="327" y="110"/>
                  </a:lnTo>
                  <a:lnTo>
                    <a:pt x="335" y="106"/>
                  </a:lnTo>
                  <a:lnTo>
                    <a:pt x="335" y="107"/>
                  </a:lnTo>
                  <a:lnTo>
                    <a:pt x="333" y="108"/>
                  </a:lnTo>
                  <a:lnTo>
                    <a:pt x="336" y="112"/>
                  </a:lnTo>
                  <a:lnTo>
                    <a:pt x="340" y="112"/>
                  </a:lnTo>
                  <a:lnTo>
                    <a:pt x="340" y="114"/>
                  </a:lnTo>
                  <a:lnTo>
                    <a:pt x="343" y="114"/>
                  </a:lnTo>
                  <a:lnTo>
                    <a:pt x="343" y="111"/>
                  </a:lnTo>
                  <a:lnTo>
                    <a:pt x="346" y="111"/>
                  </a:lnTo>
                  <a:lnTo>
                    <a:pt x="348" y="108"/>
                  </a:lnTo>
                  <a:lnTo>
                    <a:pt x="345" y="107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53" y="106"/>
                  </a:lnTo>
                  <a:lnTo>
                    <a:pt x="349" y="99"/>
                  </a:lnTo>
                  <a:lnTo>
                    <a:pt x="353" y="98"/>
                  </a:lnTo>
                  <a:lnTo>
                    <a:pt x="352" y="97"/>
                  </a:lnTo>
                  <a:lnTo>
                    <a:pt x="348" y="97"/>
                  </a:lnTo>
                  <a:lnTo>
                    <a:pt x="345" y="93"/>
                  </a:lnTo>
                  <a:lnTo>
                    <a:pt x="346" y="90"/>
                  </a:lnTo>
                  <a:lnTo>
                    <a:pt x="346" y="89"/>
                  </a:lnTo>
                  <a:lnTo>
                    <a:pt x="343" y="89"/>
                  </a:lnTo>
                  <a:lnTo>
                    <a:pt x="344" y="86"/>
                  </a:lnTo>
                  <a:lnTo>
                    <a:pt x="340" y="84"/>
                  </a:lnTo>
                  <a:lnTo>
                    <a:pt x="340" y="80"/>
                  </a:lnTo>
                  <a:lnTo>
                    <a:pt x="339" y="73"/>
                  </a:lnTo>
                  <a:lnTo>
                    <a:pt x="340" y="73"/>
                  </a:lnTo>
                  <a:lnTo>
                    <a:pt x="339" y="72"/>
                  </a:lnTo>
                  <a:lnTo>
                    <a:pt x="339" y="70"/>
                  </a:lnTo>
                  <a:lnTo>
                    <a:pt x="344" y="68"/>
                  </a:lnTo>
                  <a:lnTo>
                    <a:pt x="345" y="70"/>
                  </a:lnTo>
                  <a:lnTo>
                    <a:pt x="346" y="70"/>
                  </a:lnTo>
                  <a:lnTo>
                    <a:pt x="349" y="69"/>
                  </a:lnTo>
                  <a:lnTo>
                    <a:pt x="354" y="68"/>
                  </a:lnTo>
                  <a:lnTo>
                    <a:pt x="353" y="65"/>
                  </a:lnTo>
                  <a:lnTo>
                    <a:pt x="354" y="63"/>
                  </a:lnTo>
                  <a:lnTo>
                    <a:pt x="356" y="60"/>
                  </a:lnTo>
                  <a:lnTo>
                    <a:pt x="356" y="61"/>
                  </a:lnTo>
                  <a:lnTo>
                    <a:pt x="360" y="57"/>
                  </a:lnTo>
                  <a:lnTo>
                    <a:pt x="360" y="55"/>
                  </a:lnTo>
                  <a:lnTo>
                    <a:pt x="358" y="53"/>
                  </a:lnTo>
                  <a:lnTo>
                    <a:pt x="360" y="52"/>
                  </a:lnTo>
                  <a:lnTo>
                    <a:pt x="361" y="52"/>
                  </a:lnTo>
                  <a:lnTo>
                    <a:pt x="363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70" y="55"/>
                  </a:lnTo>
                  <a:lnTo>
                    <a:pt x="371" y="56"/>
                  </a:lnTo>
                  <a:lnTo>
                    <a:pt x="374" y="53"/>
                  </a:lnTo>
                  <a:lnTo>
                    <a:pt x="374" y="48"/>
                  </a:lnTo>
                  <a:lnTo>
                    <a:pt x="375" y="46"/>
                  </a:lnTo>
                  <a:lnTo>
                    <a:pt x="381" y="46"/>
                  </a:lnTo>
                  <a:lnTo>
                    <a:pt x="382" y="43"/>
                  </a:lnTo>
                  <a:lnTo>
                    <a:pt x="381" y="42"/>
                  </a:lnTo>
                  <a:lnTo>
                    <a:pt x="379" y="42"/>
                  </a:lnTo>
                  <a:lnTo>
                    <a:pt x="375" y="32"/>
                  </a:lnTo>
                  <a:lnTo>
                    <a:pt x="374" y="31"/>
                  </a:lnTo>
                  <a:lnTo>
                    <a:pt x="377" y="29"/>
                  </a:lnTo>
                  <a:lnTo>
                    <a:pt x="374" y="27"/>
                  </a:lnTo>
                  <a:lnTo>
                    <a:pt x="378" y="25"/>
                  </a:lnTo>
                  <a:lnTo>
                    <a:pt x="378" y="22"/>
                  </a:lnTo>
                  <a:lnTo>
                    <a:pt x="381" y="19"/>
                  </a:lnTo>
                  <a:lnTo>
                    <a:pt x="381" y="17"/>
                  </a:lnTo>
                  <a:lnTo>
                    <a:pt x="388" y="14"/>
                  </a:lnTo>
                  <a:lnTo>
                    <a:pt x="391" y="17"/>
                  </a:lnTo>
                  <a:lnTo>
                    <a:pt x="392" y="17"/>
                  </a:lnTo>
                  <a:lnTo>
                    <a:pt x="392" y="15"/>
                  </a:lnTo>
                  <a:lnTo>
                    <a:pt x="390" y="14"/>
                  </a:lnTo>
                  <a:lnTo>
                    <a:pt x="390" y="13"/>
                  </a:lnTo>
                  <a:lnTo>
                    <a:pt x="395" y="13"/>
                  </a:lnTo>
                  <a:lnTo>
                    <a:pt x="398" y="15"/>
                  </a:lnTo>
                  <a:lnTo>
                    <a:pt x="400" y="13"/>
                  </a:lnTo>
                  <a:lnTo>
                    <a:pt x="404" y="12"/>
                  </a:lnTo>
                  <a:lnTo>
                    <a:pt x="404" y="6"/>
                  </a:lnTo>
                  <a:lnTo>
                    <a:pt x="405" y="5"/>
                  </a:lnTo>
                  <a:lnTo>
                    <a:pt x="407" y="5"/>
                  </a:lnTo>
                  <a:lnTo>
                    <a:pt x="408" y="4"/>
                  </a:lnTo>
                  <a:lnTo>
                    <a:pt x="409" y="4"/>
                  </a:lnTo>
                  <a:lnTo>
                    <a:pt x="411" y="1"/>
                  </a:lnTo>
                  <a:lnTo>
                    <a:pt x="415" y="0"/>
                  </a:lnTo>
                  <a:lnTo>
                    <a:pt x="417" y="1"/>
                  </a:lnTo>
                  <a:lnTo>
                    <a:pt x="418" y="8"/>
                  </a:lnTo>
                  <a:lnTo>
                    <a:pt x="420" y="8"/>
                  </a:lnTo>
                  <a:lnTo>
                    <a:pt x="420" y="5"/>
                  </a:lnTo>
                  <a:lnTo>
                    <a:pt x="421" y="5"/>
                  </a:lnTo>
                  <a:lnTo>
                    <a:pt x="424" y="9"/>
                  </a:lnTo>
                  <a:lnTo>
                    <a:pt x="425" y="8"/>
                  </a:lnTo>
                  <a:lnTo>
                    <a:pt x="432" y="5"/>
                  </a:lnTo>
                  <a:lnTo>
                    <a:pt x="433" y="8"/>
                  </a:lnTo>
                  <a:lnTo>
                    <a:pt x="435" y="12"/>
                  </a:lnTo>
                  <a:lnTo>
                    <a:pt x="434" y="14"/>
                  </a:lnTo>
                  <a:lnTo>
                    <a:pt x="437" y="15"/>
                  </a:lnTo>
                  <a:lnTo>
                    <a:pt x="439" y="15"/>
                  </a:lnTo>
                  <a:lnTo>
                    <a:pt x="443" y="8"/>
                  </a:lnTo>
                  <a:lnTo>
                    <a:pt x="442" y="2"/>
                  </a:lnTo>
                  <a:lnTo>
                    <a:pt x="450" y="2"/>
                  </a:lnTo>
                  <a:lnTo>
                    <a:pt x="450" y="4"/>
                  </a:lnTo>
                  <a:lnTo>
                    <a:pt x="447" y="5"/>
                  </a:lnTo>
                  <a:lnTo>
                    <a:pt x="446" y="8"/>
                  </a:lnTo>
                  <a:lnTo>
                    <a:pt x="446" y="9"/>
                  </a:lnTo>
                  <a:lnTo>
                    <a:pt x="445" y="10"/>
                  </a:lnTo>
                  <a:lnTo>
                    <a:pt x="446" y="12"/>
                  </a:lnTo>
                  <a:lnTo>
                    <a:pt x="447" y="13"/>
                  </a:lnTo>
                  <a:lnTo>
                    <a:pt x="449" y="13"/>
                  </a:lnTo>
                  <a:lnTo>
                    <a:pt x="450" y="12"/>
                  </a:lnTo>
                  <a:lnTo>
                    <a:pt x="456" y="12"/>
                  </a:lnTo>
                  <a:lnTo>
                    <a:pt x="460" y="13"/>
                  </a:lnTo>
                  <a:lnTo>
                    <a:pt x="462" y="14"/>
                  </a:lnTo>
                  <a:lnTo>
                    <a:pt x="464" y="17"/>
                  </a:lnTo>
                  <a:lnTo>
                    <a:pt x="464" y="15"/>
                  </a:lnTo>
                  <a:lnTo>
                    <a:pt x="467" y="15"/>
                  </a:lnTo>
                  <a:lnTo>
                    <a:pt x="471" y="15"/>
                  </a:lnTo>
                  <a:lnTo>
                    <a:pt x="470" y="13"/>
                  </a:lnTo>
                  <a:lnTo>
                    <a:pt x="475" y="12"/>
                  </a:lnTo>
                  <a:lnTo>
                    <a:pt x="473" y="9"/>
                  </a:lnTo>
                  <a:lnTo>
                    <a:pt x="475" y="8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4"/>
                  </a:lnTo>
                  <a:lnTo>
                    <a:pt x="476" y="1"/>
                  </a:lnTo>
                  <a:lnTo>
                    <a:pt x="477" y="1"/>
                  </a:lnTo>
                  <a:lnTo>
                    <a:pt x="479" y="1"/>
                  </a:lnTo>
                  <a:lnTo>
                    <a:pt x="479" y="2"/>
                  </a:lnTo>
                  <a:lnTo>
                    <a:pt x="480" y="2"/>
                  </a:lnTo>
                  <a:lnTo>
                    <a:pt x="483" y="6"/>
                  </a:lnTo>
                  <a:lnTo>
                    <a:pt x="485" y="6"/>
                  </a:lnTo>
                  <a:lnTo>
                    <a:pt x="487" y="9"/>
                  </a:lnTo>
                  <a:lnTo>
                    <a:pt x="488" y="9"/>
                  </a:lnTo>
                  <a:lnTo>
                    <a:pt x="489" y="12"/>
                  </a:lnTo>
                  <a:lnTo>
                    <a:pt x="487" y="14"/>
                  </a:lnTo>
                  <a:lnTo>
                    <a:pt x="488" y="17"/>
                  </a:lnTo>
                  <a:lnTo>
                    <a:pt x="489" y="18"/>
                  </a:lnTo>
                  <a:lnTo>
                    <a:pt x="489" y="19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6" y="19"/>
                  </a:lnTo>
                  <a:lnTo>
                    <a:pt x="494" y="23"/>
                  </a:lnTo>
                  <a:lnTo>
                    <a:pt x="493" y="23"/>
                  </a:lnTo>
                  <a:lnTo>
                    <a:pt x="493" y="26"/>
                  </a:lnTo>
                  <a:lnTo>
                    <a:pt x="494" y="26"/>
                  </a:lnTo>
                  <a:lnTo>
                    <a:pt x="494" y="29"/>
                  </a:lnTo>
                  <a:lnTo>
                    <a:pt x="496" y="29"/>
                  </a:lnTo>
                  <a:lnTo>
                    <a:pt x="497" y="27"/>
                  </a:lnTo>
                  <a:lnTo>
                    <a:pt x="498" y="27"/>
                  </a:lnTo>
                  <a:lnTo>
                    <a:pt x="498" y="29"/>
                  </a:lnTo>
                  <a:lnTo>
                    <a:pt x="500" y="29"/>
                  </a:lnTo>
                  <a:lnTo>
                    <a:pt x="500" y="30"/>
                  </a:lnTo>
                  <a:lnTo>
                    <a:pt x="502" y="34"/>
                  </a:lnTo>
                  <a:lnTo>
                    <a:pt x="501" y="34"/>
                  </a:lnTo>
                  <a:lnTo>
                    <a:pt x="501" y="40"/>
                  </a:lnTo>
                  <a:lnTo>
                    <a:pt x="501" y="43"/>
                  </a:lnTo>
                  <a:lnTo>
                    <a:pt x="502" y="43"/>
                  </a:lnTo>
                  <a:lnTo>
                    <a:pt x="504" y="47"/>
                  </a:lnTo>
                  <a:lnTo>
                    <a:pt x="509" y="51"/>
                  </a:lnTo>
                  <a:lnTo>
                    <a:pt x="511" y="51"/>
                  </a:lnTo>
                  <a:lnTo>
                    <a:pt x="518" y="51"/>
                  </a:lnTo>
                  <a:lnTo>
                    <a:pt x="521" y="52"/>
                  </a:lnTo>
                  <a:lnTo>
                    <a:pt x="523" y="51"/>
                  </a:lnTo>
                  <a:lnTo>
                    <a:pt x="525" y="51"/>
                  </a:lnTo>
                  <a:lnTo>
                    <a:pt x="527" y="49"/>
                  </a:lnTo>
                  <a:lnTo>
                    <a:pt x="528" y="48"/>
                  </a:lnTo>
                  <a:lnTo>
                    <a:pt x="531" y="47"/>
                  </a:lnTo>
                  <a:lnTo>
                    <a:pt x="532" y="46"/>
                  </a:lnTo>
                  <a:lnTo>
                    <a:pt x="532" y="44"/>
                  </a:lnTo>
                  <a:lnTo>
                    <a:pt x="534" y="47"/>
                  </a:lnTo>
                  <a:lnTo>
                    <a:pt x="538" y="47"/>
                  </a:lnTo>
                  <a:lnTo>
                    <a:pt x="540" y="49"/>
                  </a:lnTo>
                  <a:lnTo>
                    <a:pt x="542" y="49"/>
                  </a:lnTo>
                  <a:lnTo>
                    <a:pt x="545" y="49"/>
                  </a:lnTo>
                  <a:lnTo>
                    <a:pt x="549" y="48"/>
                  </a:lnTo>
                  <a:lnTo>
                    <a:pt x="551" y="46"/>
                  </a:lnTo>
                  <a:lnTo>
                    <a:pt x="553" y="44"/>
                  </a:lnTo>
                  <a:lnTo>
                    <a:pt x="555" y="43"/>
                  </a:lnTo>
                  <a:lnTo>
                    <a:pt x="556" y="43"/>
                  </a:lnTo>
                  <a:lnTo>
                    <a:pt x="557" y="43"/>
                  </a:lnTo>
                  <a:lnTo>
                    <a:pt x="557" y="39"/>
                  </a:lnTo>
                  <a:lnTo>
                    <a:pt x="560" y="36"/>
                  </a:lnTo>
                  <a:lnTo>
                    <a:pt x="564" y="39"/>
                  </a:lnTo>
                  <a:lnTo>
                    <a:pt x="564" y="40"/>
                  </a:lnTo>
                  <a:lnTo>
                    <a:pt x="565" y="39"/>
                  </a:lnTo>
                  <a:lnTo>
                    <a:pt x="566" y="36"/>
                  </a:lnTo>
                  <a:lnTo>
                    <a:pt x="568" y="36"/>
                  </a:lnTo>
                  <a:lnTo>
                    <a:pt x="570" y="38"/>
                  </a:lnTo>
                  <a:lnTo>
                    <a:pt x="573" y="35"/>
                  </a:lnTo>
                  <a:lnTo>
                    <a:pt x="574" y="31"/>
                  </a:lnTo>
                  <a:lnTo>
                    <a:pt x="577" y="29"/>
                  </a:lnTo>
                  <a:lnTo>
                    <a:pt x="579" y="27"/>
                  </a:lnTo>
                  <a:lnTo>
                    <a:pt x="581" y="30"/>
                  </a:lnTo>
                  <a:lnTo>
                    <a:pt x="583" y="31"/>
                  </a:lnTo>
                  <a:lnTo>
                    <a:pt x="583" y="34"/>
                  </a:lnTo>
                  <a:lnTo>
                    <a:pt x="585" y="35"/>
                  </a:lnTo>
                  <a:lnTo>
                    <a:pt x="586" y="31"/>
                  </a:lnTo>
                  <a:lnTo>
                    <a:pt x="590" y="31"/>
                  </a:lnTo>
                  <a:lnTo>
                    <a:pt x="593" y="34"/>
                  </a:lnTo>
                  <a:lnTo>
                    <a:pt x="595" y="36"/>
                  </a:lnTo>
                  <a:lnTo>
                    <a:pt x="598" y="36"/>
                  </a:lnTo>
                  <a:lnTo>
                    <a:pt x="598" y="38"/>
                  </a:lnTo>
                  <a:lnTo>
                    <a:pt x="599" y="39"/>
                  </a:lnTo>
                  <a:lnTo>
                    <a:pt x="603" y="36"/>
                  </a:lnTo>
                  <a:lnTo>
                    <a:pt x="603" y="35"/>
                  </a:lnTo>
                  <a:lnTo>
                    <a:pt x="603" y="34"/>
                  </a:lnTo>
                  <a:lnTo>
                    <a:pt x="604" y="32"/>
                  </a:lnTo>
                  <a:lnTo>
                    <a:pt x="604" y="34"/>
                  </a:lnTo>
                  <a:lnTo>
                    <a:pt x="607" y="34"/>
                  </a:lnTo>
                  <a:lnTo>
                    <a:pt x="608" y="34"/>
                  </a:lnTo>
                  <a:lnTo>
                    <a:pt x="616" y="34"/>
                  </a:lnTo>
                  <a:lnTo>
                    <a:pt x="616" y="35"/>
                  </a:lnTo>
                  <a:lnTo>
                    <a:pt x="619" y="34"/>
                  </a:lnTo>
                  <a:lnTo>
                    <a:pt x="619" y="32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9" y="30"/>
                  </a:lnTo>
                  <a:lnTo>
                    <a:pt x="629" y="27"/>
                  </a:lnTo>
                  <a:lnTo>
                    <a:pt x="629" y="26"/>
                  </a:lnTo>
                  <a:lnTo>
                    <a:pt x="631" y="26"/>
                  </a:lnTo>
                  <a:lnTo>
                    <a:pt x="632" y="25"/>
                  </a:lnTo>
                  <a:lnTo>
                    <a:pt x="633" y="25"/>
                  </a:lnTo>
                  <a:lnTo>
                    <a:pt x="634" y="23"/>
                  </a:lnTo>
                  <a:lnTo>
                    <a:pt x="641" y="25"/>
                  </a:lnTo>
                  <a:lnTo>
                    <a:pt x="645" y="26"/>
                  </a:lnTo>
                  <a:lnTo>
                    <a:pt x="649" y="26"/>
                  </a:lnTo>
                  <a:lnTo>
                    <a:pt x="650" y="26"/>
                  </a:lnTo>
                  <a:lnTo>
                    <a:pt x="654" y="23"/>
                  </a:lnTo>
                  <a:lnTo>
                    <a:pt x="655" y="23"/>
                  </a:lnTo>
                  <a:lnTo>
                    <a:pt x="657" y="21"/>
                  </a:lnTo>
                  <a:lnTo>
                    <a:pt x="659" y="21"/>
                  </a:lnTo>
                  <a:lnTo>
                    <a:pt x="665" y="23"/>
                  </a:lnTo>
                  <a:lnTo>
                    <a:pt x="666" y="21"/>
                  </a:lnTo>
                  <a:lnTo>
                    <a:pt x="669" y="19"/>
                  </a:lnTo>
                  <a:lnTo>
                    <a:pt x="672" y="19"/>
                  </a:lnTo>
                  <a:lnTo>
                    <a:pt x="674" y="21"/>
                  </a:lnTo>
                  <a:lnTo>
                    <a:pt x="679" y="21"/>
                  </a:lnTo>
                  <a:lnTo>
                    <a:pt x="680" y="23"/>
                  </a:lnTo>
                  <a:lnTo>
                    <a:pt x="682" y="25"/>
                  </a:lnTo>
                  <a:lnTo>
                    <a:pt x="689" y="26"/>
                  </a:lnTo>
                  <a:lnTo>
                    <a:pt x="691" y="27"/>
                  </a:lnTo>
                  <a:lnTo>
                    <a:pt x="693" y="29"/>
                  </a:lnTo>
                  <a:lnTo>
                    <a:pt x="699" y="31"/>
                  </a:lnTo>
                  <a:lnTo>
                    <a:pt x="703" y="32"/>
                  </a:lnTo>
                  <a:lnTo>
                    <a:pt x="705" y="38"/>
                  </a:lnTo>
                  <a:lnTo>
                    <a:pt x="708" y="38"/>
                  </a:lnTo>
                  <a:lnTo>
                    <a:pt x="713" y="38"/>
                  </a:lnTo>
                  <a:lnTo>
                    <a:pt x="718" y="39"/>
                  </a:lnTo>
                  <a:lnTo>
                    <a:pt x="722" y="40"/>
                  </a:lnTo>
                  <a:lnTo>
                    <a:pt x="725" y="40"/>
                  </a:lnTo>
                  <a:lnTo>
                    <a:pt x="729" y="36"/>
                  </a:lnTo>
                  <a:lnTo>
                    <a:pt x="735" y="35"/>
                  </a:lnTo>
                  <a:lnTo>
                    <a:pt x="750" y="38"/>
                  </a:lnTo>
                  <a:lnTo>
                    <a:pt x="752" y="38"/>
                  </a:lnTo>
                  <a:lnTo>
                    <a:pt x="754" y="39"/>
                  </a:lnTo>
                  <a:lnTo>
                    <a:pt x="758" y="38"/>
                  </a:lnTo>
                  <a:lnTo>
                    <a:pt x="761" y="39"/>
                  </a:lnTo>
                  <a:lnTo>
                    <a:pt x="765" y="38"/>
                  </a:lnTo>
                  <a:lnTo>
                    <a:pt x="767" y="35"/>
                  </a:lnTo>
                  <a:lnTo>
                    <a:pt x="767" y="36"/>
                  </a:lnTo>
                  <a:lnTo>
                    <a:pt x="878" y="289"/>
                  </a:lnTo>
                  <a:lnTo>
                    <a:pt x="903" y="301"/>
                  </a:lnTo>
                  <a:lnTo>
                    <a:pt x="925" y="303"/>
                  </a:lnTo>
                  <a:lnTo>
                    <a:pt x="932" y="306"/>
                  </a:lnTo>
                  <a:lnTo>
                    <a:pt x="959" y="326"/>
                  </a:lnTo>
                  <a:lnTo>
                    <a:pt x="949" y="334"/>
                  </a:lnTo>
                  <a:lnTo>
                    <a:pt x="939" y="345"/>
                  </a:lnTo>
                  <a:lnTo>
                    <a:pt x="932" y="349"/>
                  </a:lnTo>
                  <a:lnTo>
                    <a:pt x="911" y="361"/>
                  </a:lnTo>
                  <a:lnTo>
                    <a:pt x="907" y="374"/>
                  </a:lnTo>
                  <a:lnTo>
                    <a:pt x="902" y="379"/>
                  </a:lnTo>
                  <a:lnTo>
                    <a:pt x="902" y="567"/>
                  </a:lnTo>
                  <a:lnTo>
                    <a:pt x="902" y="576"/>
                  </a:lnTo>
                  <a:lnTo>
                    <a:pt x="900" y="581"/>
                  </a:lnTo>
                  <a:lnTo>
                    <a:pt x="902" y="585"/>
                  </a:lnTo>
                  <a:lnTo>
                    <a:pt x="862" y="629"/>
                  </a:lnTo>
                  <a:lnTo>
                    <a:pt x="852" y="642"/>
                  </a:lnTo>
                  <a:lnTo>
                    <a:pt x="849" y="653"/>
                  </a:lnTo>
                  <a:lnTo>
                    <a:pt x="848" y="675"/>
                  </a:lnTo>
                  <a:lnTo>
                    <a:pt x="849" y="691"/>
                  </a:lnTo>
                  <a:lnTo>
                    <a:pt x="862" y="704"/>
                  </a:lnTo>
                  <a:lnTo>
                    <a:pt x="879" y="713"/>
                  </a:lnTo>
                  <a:lnTo>
                    <a:pt x="888" y="726"/>
                  </a:lnTo>
                  <a:lnTo>
                    <a:pt x="898" y="739"/>
                  </a:lnTo>
                  <a:lnTo>
                    <a:pt x="902" y="762"/>
                  </a:lnTo>
                  <a:lnTo>
                    <a:pt x="905" y="794"/>
                  </a:lnTo>
                  <a:lnTo>
                    <a:pt x="911" y="809"/>
                  </a:lnTo>
                  <a:lnTo>
                    <a:pt x="915" y="818"/>
                  </a:lnTo>
                  <a:lnTo>
                    <a:pt x="911" y="827"/>
                  </a:lnTo>
                  <a:lnTo>
                    <a:pt x="904" y="840"/>
                  </a:lnTo>
                  <a:lnTo>
                    <a:pt x="898" y="852"/>
                  </a:lnTo>
                  <a:lnTo>
                    <a:pt x="883" y="856"/>
                  </a:lnTo>
                  <a:lnTo>
                    <a:pt x="874" y="860"/>
                  </a:lnTo>
                  <a:lnTo>
                    <a:pt x="853" y="864"/>
                  </a:lnTo>
                  <a:lnTo>
                    <a:pt x="837" y="864"/>
                  </a:lnTo>
                  <a:lnTo>
                    <a:pt x="820" y="868"/>
                  </a:lnTo>
                  <a:lnTo>
                    <a:pt x="802" y="875"/>
                  </a:lnTo>
                  <a:lnTo>
                    <a:pt x="795" y="883"/>
                  </a:lnTo>
                  <a:lnTo>
                    <a:pt x="795" y="889"/>
                  </a:lnTo>
                  <a:lnTo>
                    <a:pt x="789" y="891"/>
                  </a:lnTo>
                  <a:lnTo>
                    <a:pt x="780" y="895"/>
                  </a:lnTo>
                  <a:lnTo>
                    <a:pt x="765" y="896"/>
                  </a:lnTo>
                  <a:lnTo>
                    <a:pt x="738" y="886"/>
                  </a:lnTo>
                  <a:lnTo>
                    <a:pt x="666" y="887"/>
                  </a:lnTo>
                  <a:lnTo>
                    <a:pt x="611" y="886"/>
                  </a:lnTo>
                  <a:lnTo>
                    <a:pt x="598" y="88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930" y="3601"/>
              <a:ext cx="212" cy="376"/>
            </a:xfrm>
            <a:custGeom>
              <a:avLst/>
              <a:gdLst>
                <a:gd name="T0" fmla="*/ 71 w 212"/>
                <a:gd name="T1" fmla="*/ 21 h 376"/>
                <a:gd name="T2" fmla="*/ 72 w 212"/>
                <a:gd name="T3" fmla="*/ 39 h 376"/>
                <a:gd name="T4" fmla="*/ 86 w 212"/>
                <a:gd name="T5" fmla="*/ 49 h 376"/>
                <a:gd name="T6" fmla="*/ 101 w 212"/>
                <a:gd name="T7" fmla="*/ 54 h 376"/>
                <a:gd name="T8" fmla="*/ 105 w 212"/>
                <a:gd name="T9" fmla="*/ 72 h 376"/>
                <a:gd name="T10" fmla="*/ 114 w 212"/>
                <a:gd name="T11" fmla="*/ 88 h 376"/>
                <a:gd name="T12" fmla="*/ 118 w 212"/>
                <a:gd name="T13" fmla="*/ 105 h 376"/>
                <a:gd name="T14" fmla="*/ 115 w 212"/>
                <a:gd name="T15" fmla="*/ 140 h 376"/>
                <a:gd name="T16" fmla="*/ 112 w 212"/>
                <a:gd name="T17" fmla="*/ 165 h 376"/>
                <a:gd name="T18" fmla="*/ 112 w 212"/>
                <a:gd name="T19" fmla="*/ 189 h 376"/>
                <a:gd name="T20" fmla="*/ 120 w 212"/>
                <a:gd name="T21" fmla="*/ 194 h 376"/>
                <a:gd name="T22" fmla="*/ 136 w 212"/>
                <a:gd name="T23" fmla="*/ 202 h 376"/>
                <a:gd name="T24" fmla="*/ 154 w 212"/>
                <a:gd name="T25" fmla="*/ 210 h 376"/>
                <a:gd name="T26" fmla="*/ 167 w 212"/>
                <a:gd name="T27" fmla="*/ 217 h 376"/>
                <a:gd name="T28" fmla="*/ 178 w 212"/>
                <a:gd name="T29" fmla="*/ 230 h 376"/>
                <a:gd name="T30" fmla="*/ 190 w 212"/>
                <a:gd name="T31" fmla="*/ 261 h 376"/>
                <a:gd name="T32" fmla="*/ 212 w 212"/>
                <a:gd name="T33" fmla="*/ 285 h 376"/>
                <a:gd name="T34" fmla="*/ 209 w 212"/>
                <a:gd name="T35" fmla="*/ 296 h 376"/>
                <a:gd name="T36" fmla="*/ 205 w 212"/>
                <a:gd name="T37" fmla="*/ 305 h 376"/>
                <a:gd name="T38" fmla="*/ 204 w 212"/>
                <a:gd name="T39" fmla="*/ 313 h 376"/>
                <a:gd name="T40" fmla="*/ 204 w 212"/>
                <a:gd name="T41" fmla="*/ 342 h 376"/>
                <a:gd name="T42" fmla="*/ 204 w 212"/>
                <a:gd name="T43" fmla="*/ 361 h 376"/>
                <a:gd name="T44" fmla="*/ 200 w 212"/>
                <a:gd name="T45" fmla="*/ 363 h 376"/>
                <a:gd name="T46" fmla="*/ 195 w 212"/>
                <a:gd name="T47" fmla="*/ 363 h 376"/>
                <a:gd name="T48" fmla="*/ 188 w 212"/>
                <a:gd name="T49" fmla="*/ 364 h 376"/>
                <a:gd name="T50" fmla="*/ 183 w 212"/>
                <a:gd name="T51" fmla="*/ 365 h 376"/>
                <a:gd name="T52" fmla="*/ 179 w 212"/>
                <a:gd name="T53" fmla="*/ 365 h 376"/>
                <a:gd name="T54" fmla="*/ 171 w 212"/>
                <a:gd name="T55" fmla="*/ 367 h 376"/>
                <a:gd name="T56" fmla="*/ 167 w 212"/>
                <a:gd name="T57" fmla="*/ 368 h 376"/>
                <a:gd name="T58" fmla="*/ 158 w 212"/>
                <a:gd name="T59" fmla="*/ 368 h 376"/>
                <a:gd name="T60" fmla="*/ 154 w 212"/>
                <a:gd name="T61" fmla="*/ 369 h 376"/>
                <a:gd name="T62" fmla="*/ 149 w 212"/>
                <a:gd name="T63" fmla="*/ 369 h 376"/>
                <a:gd name="T64" fmla="*/ 144 w 212"/>
                <a:gd name="T65" fmla="*/ 371 h 376"/>
                <a:gd name="T66" fmla="*/ 137 w 212"/>
                <a:gd name="T67" fmla="*/ 371 h 376"/>
                <a:gd name="T68" fmla="*/ 131 w 212"/>
                <a:gd name="T69" fmla="*/ 372 h 376"/>
                <a:gd name="T70" fmla="*/ 111 w 212"/>
                <a:gd name="T71" fmla="*/ 373 h 376"/>
                <a:gd name="T72" fmla="*/ 106 w 212"/>
                <a:gd name="T73" fmla="*/ 373 h 376"/>
                <a:gd name="T74" fmla="*/ 88 w 212"/>
                <a:gd name="T75" fmla="*/ 374 h 376"/>
                <a:gd name="T76" fmla="*/ 76 w 212"/>
                <a:gd name="T77" fmla="*/ 376 h 376"/>
                <a:gd name="T78" fmla="*/ 65 w 212"/>
                <a:gd name="T79" fmla="*/ 363 h 376"/>
                <a:gd name="T80" fmla="*/ 44 w 212"/>
                <a:gd name="T81" fmla="*/ 361 h 376"/>
                <a:gd name="T82" fmla="*/ 33 w 212"/>
                <a:gd name="T83" fmla="*/ 354 h 376"/>
                <a:gd name="T84" fmla="*/ 43 w 212"/>
                <a:gd name="T85" fmla="*/ 334 h 376"/>
                <a:gd name="T86" fmla="*/ 61 w 212"/>
                <a:gd name="T87" fmla="*/ 308 h 376"/>
                <a:gd name="T88" fmla="*/ 69 w 212"/>
                <a:gd name="T89" fmla="*/ 274 h 376"/>
                <a:gd name="T90" fmla="*/ 29 w 212"/>
                <a:gd name="T91" fmla="*/ 254 h 376"/>
                <a:gd name="T92" fmla="*/ 21 w 212"/>
                <a:gd name="T93" fmla="*/ 217 h 376"/>
                <a:gd name="T94" fmla="*/ 13 w 212"/>
                <a:gd name="T95" fmla="*/ 191 h 376"/>
                <a:gd name="T96" fmla="*/ 14 w 212"/>
                <a:gd name="T97" fmla="*/ 170 h 376"/>
                <a:gd name="T98" fmla="*/ 30 w 212"/>
                <a:gd name="T99" fmla="*/ 132 h 376"/>
                <a:gd name="T100" fmla="*/ 21 w 212"/>
                <a:gd name="T101" fmla="*/ 114 h 376"/>
                <a:gd name="T102" fmla="*/ 23 w 212"/>
                <a:gd name="T103" fmla="*/ 94 h 376"/>
                <a:gd name="T104" fmla="*/ 16 w 212"/>
                <a:gd name="T105" fmla="*/ 63 h 376"/>
                <a:gd name="T106" fmla="*/ 10 w 212"/>
                <a:gd name="T107" fmla="*/ 29 h 376"/>
                <a:gd name="T108" fmla="*/ 0 w 212"/>
                <a:gd name="T109" fmla="*/ 17 h 376"/>
                <a:gd name="T110" fmla="*/ 13 w 212"/>
                <a:gd name="T111" fmla="*/ 4 h 376"/>
                <a:gd name="T112" fmla="*/ 39 w 212"/>
                <a:gd name="T113" fmla="*/ 3 h 376"/>
                <a:gd name="T114" fmla="*/ 64 w 212"/>
                <a:gd name="T115" fmla="*/ 1 h 376"/>
                <a:gd name="T116" fmla="*/ 72 w 212"/>
                <a:gd name="T117" fmla="*/ 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376">
                  <a:moveTo>
                    <a:pt x="72" y="7"/>
                  </a:moveTo>
                  <a:lnTo>
                    <a:pt x="71" y="13"/>
                  </a:lnTo>
                  <a:lnTo>
                    <a:pt x="71" y="21"/>
                  </a:lnTo>
                  <a:lnTo>
                    <a:pt x="72" y="28"/>
                  </a:lnTo>
                  <a:lnTo>
                    <a:pt x="73" y="34"/>
                  </a:lnTo>
                  <a:lnTo>
                    <a:pt x="72" y="39"/>
                  </a:lnTo>
                  <a:lnTo>
                    <a:pt x="74" y="43"/>
                  </a:lnTo>
                  <a:lnTo>
                    <a:pt x="81" y="47"/>
                  </a:lnTo>
                  <a:lnTo>
                    <a:pt x="86" y="49"/>
                  </a:lnTo>
                  <a:lnTo>
                    <a:pt x="91" y="49"/>
                  </a:lnTo>
                  <a:lnTo>
                    <a:pt x="99" y="51"/>
                  </a:lnTo>
                  <a:lnTo>
                    <a:pt x="101" y="54"/>
                  </a:lnTo>
                  <a:lnTo>
                    <a:pt x="102" y="60"/>
                  </a:lnTo>
                  <a:lnTo>
                    <a:pt x="103" y="67"/>
                  </a:lnTo>
                  <a:lnTo>
                    <a:pt x="105" y="72"/>
                  </a:lnTo>
                  <a:lnTo>
                    <a:pt x="109" y="77"/>
                  </a:lnTo>
                  <a:lnTo>
                    <a:pt x="111" y="81"/>
                  </a:lnTo>
                  <a:lnTo>
                    <a:pt x="114" y="88"/>
                  </a:lnTo>
                  <a:lnTo>
                    <a:pt x="116" y="94"/>
                  </a:lnTo>
                  <a:lnTo>
                    <a:pt x="118" y="100"/>
                  </a:lnTo>
                  <a:lnTo>
                    <a:pt x="118" y="105"/>
                  </a:lnTo>
                  <a:lnTo>
                    <a:pt x="119" y="114"/>
                  </a:lnTo>
                  <a:lnTo>
                    <a:pt x="118" y="127"/>
                  </a:lnTo>
                  <a:lnTo>
                    <a:pt x="115" y="140"/>
                  </a:lnTo>
                  <a:lnTo>
                    <a:pt x="112" y="148"/>
                  </a:lnTo>
                  <a:lnTo>
                    <a:pt x="112" y="157"/>
                  </a:lnTo>
                  <a:lnTo>
                    <a:pt x="112" y="165"/>
                  </a:lnTo>
                  <a:lnTo>
                    <a:pt x="112" y="173"/>
                  </a:lnTo>
                  <a:lnTo>
                    <a:pt x="112" y="181"/>
                  </a:lnTo>
                  <a:lnTo>
                    <a:pt x="112" y="189"/>
                  </a:lnTo>
                  <a:lnTo>
                    <a:pt x="114" y="196"/>
                  </a:lnTo>
                  <a:lnTo>
                    <a:pt x="116" y="195"/>
                  </a:lnTo>
                  <a:lnTo>
                    <a:pt x="120" y="194"/>
                  </a:lnTo>
                  <a:lnTo>
                    <a:pt x="126" y="196"/>
                  </a:lnTo>
                  <a:lnTo>
                    <a:pt x="129" y="198"/>
                  </a:lnTo>
                  <a:lnTo>
                    <a:pt x="136" y="202"/>
                  </a:lnTo>
                  <a:lnTo>
                    <a:pt x="141" y="203"/>
                  </a:lnTo>
                  <a:lnTo>
                    <a:pt x="148" y="207"/>
                  </a:lnTo>
                  <a:lnTo>
                    <a:pt x="154" y="210"/>
                  </a:lnTo>
                  <a:lnTo>
                    <a:pt x="158" y="213"/>
                  </a:lnTo>
                  <a:lnTo>
                    <a:pt x="165" y="212"/>
                  </a:lnTo>
                  <a:lnTo>
                    <a:pt x="167" y="217"/>
                  </a:lnTo>
                  <a:lnTo>
                    <a:pt x="171" y="221"/>
                  </a:lnTo>
                  <a:lnTo>
                    <a:pt x="174" y="225"/>
                  </a:lnTo>
                  <a:lnTo>
                    <a:pt x="178" y="230"/>
                  </a:lnTo>
                  <a:lnTo>
                    <a:pt x="181" y="237"/>
                  </a:lnTo>
                  <a:lnTo>
                    <a:pt x="187" y="246"/>
                  </a:lnTo>
                  <a:lnTo>
                    <a:pt x="190" y="261"/>
                  </a:lnTo>
                  <a:lnTo>
                    <a:pt x="191" y="275"/>
                  </a:lnTo>
                  <a:lnTo>
                    <a:pt x="212" y="282"/>
                  </a:lnTo>
                  <a:lnTo>
                    <a:pt x="212" y="285"/>
                  </a:lnTo>
                  <a:lnTo>
                    <a:pt x="211" y="289"/>
                  </a:lnTo>
                  <a:lnTo>
                    <a:pt x="211" y="292"/>
                  </a:lnTo>
                  <a:lnTo>
                    <a:pt x="209" y="296"/>
                  </a:lnTo>
                  <a:lnTo>
                    <a:pt x="208" y="300"/>
                  </a:lnTo>
                  <a:lnTo>
                    <a:pt x="207" y="302"/>
                  </a:lnTo>
                  <a:lnTo>
                    <a:pt x="205" y="305"/>
                  </a:lnTo>
                  <a:lnTo>
                    <a:pt x="204" y="308"/>
                  </a:lnTo>
                  <a:lnTo>
                    <a:pt x="204" y="310"/>
                  </a:lnTo>
                  <a:lnTo>
                    <a:pt x="204" y="313"/>
                  </a:lnTo>
                  <a:lnTo>
                    <a:pt x="204" y="325"/>
                  </a:lnTo>
                  <a:lnTo>
                    <a:pt x="204" y="335"/>
                  </a:lnTo>
                  <a:lnTo>
                    <a:pt x="204" y="342"/>
                  </a:lnTo>
                  <a:lnTo>
                    <a:pt x="204" y="346"/>
                  </a:lnTo>
                  <a:lnTo>
                    <a:pt x="204" y="357"/>
                  </a:lnTo>
                  <a:lnTo>
                    <a:pt x="204" y="361"/>
                  </a:lnTo>
                  <a:lnTo>
                    <a:pt x="203" y="361"/>
                  </a:lnTo>
                  <a:lnTo>
                    <a:pt x="201" y="363"/>
                  </a:lnTo>
                  <a:lnTo>
                    <a:pt x="200" y="363"/>
                  </a:lnTo>
                  <a:lnTo>
                    <a:pt x="199" y="363"/>
                  </a:lnTo>
                  <a:lnTo>
                    <a:pt x="196" y="363"/>
                  </a:lnTo>
                  <a:lnTo>
                    <a:pt x="195" y="363"/>
                  </a:lnTo>
                  <a:lnTo>
                    <a:pt x="195" y="364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6" y="364"/>
                  </a:lnTo>
                  <a:lnTo>
                    <a:pt x="186" y="365"/>
                  </a:lnTo>
                  <a:lnTo>
                    <a:pt x="183" y="365"/>
                  </a:lnTo>
                  <a:lnTo>
                    <a:pt x="182" y="365"/>
                  </a:lnTo>
                  <a:lnTo>
                    <a:pt x="179" y="365"/>
                  </a:lnTo>
                  <a:lnTo>
                    <a:pt x="179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1" y="367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7" y="368"/>
                  </a:lnTo>
                  <a:lnTo>
                    <a:pt x="163" y="368"/>
                  </a:lnTo>
                  <a:lnTo>
                    <a:pt x="163" y="368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54" y="368"/>
                  </a:lnTo>
                  <a:lnTo>
                    <a:pt x="154" y="369"/>
                  </a:lnTo>
                  <a:lnTo>
                    <a:pt x="152" y="369"/>
                  </a:lnTo>
                  <a:lnTo>
                    <a:pt x="152" y="369"/>
                  </a:lnTo>
                  <a:lnTo>
                    <a:pt x="149" y="369"/>
                  </a:lnTo>
                  <a:lnTo>
                    <a:pt x="149" y="371"/>
                  </a:lnTo>
                  <a:lnTo>
                    <a:pt x="145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71"/>
                  </a:lnTo>
                  <a:lnTo>
                    <a:pt x="137" y="371"/>
                  </a:lnTo>
                  <a:lnTo>
                    <a:pt x="137" y="372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28" y="372"/>
                  </a:lnTo>
                  <a:lnTo>
                    <a:pt x="128" y="373"/>
                  </a:lnTo>
                  <a:lnTo>
                    <a:pt x="111" y="373"/>
                  </a:lnTo>
                  <a:lnTo>
                    <a:pt x="110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93" y="373"/>
                  </a:lnTo>
                  <a:lnTo>
                    <a:pt x="91" y="374"/>
                  </a:lnTo>
                  <a:lnTo>
                    <a:pt x="88" y="374"/>
                  </a:lnTo>
                  <a:lnTo>
                    <a:pt x="86" y="374"/>
                  </a:lnTo>
                  <a:lnTo>
                    <a:pt x="76" y="374"/>
                  </a:lnTo>
                  <a:lnTo>
                    <a:pt x="76" y="376"/>
                  </a:lnTo>
                  <a:lnTo>
                    <a:pt x="68" y="376"/>
                  </a:lnTo>
                  <a:lnTo>
                    <a:pt x="68" y="369"/>
                  </a:lnTo>
                  <a:lnTo>
                    <a:pt x="65" y="363"/>
                  </a:lnTo>
                  <a:lnTo>
                    <a:pt x="57" y="361"/>
                  </a:lnTo>
                  <a:lnTo>
                    <a:pt x="50" y="363"/>
                  </a:lnTo>
                  <a:lnTo>
                    <a:pt x="44" y="361"/>
                  </a:lnTo>
                  <a:lnTo>
                    <a:pt x="40" y="360"/>
                  </a:lnTo>
                  <a:lnTo>
                    <a:pt x="34" y="359"/>
                  </a:lnTo>
                  <a:lnTo>
                    <a:pt x="33" y="354"/>
                  </a:lnTo>
                  <a:lnTo>
                    <a:pt x="35" y="347"/>
                  </a:lnTo>
                  <a:lnTo>
                    <a:pt x="39" y="340"/>
                  </a:lnTo>
                  <a:lnTo>
                    <a:pt x="43" y="334"/>
                  </a:lnTo>
                  <a:lnTo>
                    <a:pt x="50" y="325"/>
                  </a:lnTo>
                  <a:lnTo>
                    <a:pt x="55" y="316"/>
                  </a:lnTo>
                  <a:lnTo>
                    <a:pt x="61" y="308"/>
                  </a:lnTo>
                  <a:lnTo>
                    <a:pt x="67" y="295"/>
                  </a:lnTo>
                  <a:lnTo>
                    <a:pt x="65" y="284"/>
                  </a:lnTo>
                  <a:lnTo>
                    <a:pt x="69" y="274"/>
                  </a:lnTo>
                  <a:lnTo>
                    <a:pt x="55" y="270"/>
                  </a:lnTo>
                  <a:lnTo>
                    <a:pt x="40" y="262"/>
                  </a:lnTo>
                  <a:lnTo>
                    <a:pt x="29" y="254"/>
                  </a:lnTo>
                  <a:lnTo>
                    <a:pt x="25" y="244"/>
                  </a:lnTo>
                  <a:lnTo>
                    <a:pt x="23" y="230"/>
                  </a:lnTo>
                  <a:lnTo>
                    <a:pt x="21" y="217"/>
                  </a:lnTo>
                  <a:lnTo>
                    <a:pt x="17" y="202"/>
                  </a:lnTo>
                  <a:lnTo>
                    <a:pt x="14" y="198"/>
                  </a:lnTo>
                  <a:lnTo>
                    <a:pt x="13" y="191"/>
                  </a:lnTo>
                  <a:lnTo>
                    <a:pt x="12" y="185"/>
                  </a:lnTo>
                  <a:lnTo>
                    <a:pt x="12" y="178"/>
                  </a:lnTo>
                  <a:lnTo>
                    <a:pt x="14" y="170"/>
                  </a:lnTo>
                  <a:lnTo>
                    <a:pt x="19" y="158"/>
                  </a:lnTo>
                  <a:lnTo>
                    <a:pt x="23" y="148"/>
                  </a:lnTo>
                  <a:lnTo>
                    <a:pt x="30" y="132"/>
                  </a:lnTo>
                  <a:lnTo>
                    <a:pt x="22" y="127"/>
                  </a:lnTo>
                  <a:lnTo>
                    <a:pt x="22" y="123"/>
                  </a:lnTo>
                  <a:lnTo>
                    <a:pt x="21" y="114"/>
                  </a:lnTo>
                  <a:lnTo>
                    <a:pt x="17" y="109"/>
                  </a:lnTo>
                  <a:lnTo>
                    <a:pt x="18" y="101"/>
                  </a:lnTo>
                  <a:lnTo>
                    <a:pt x="23" y="94"/>
                  </a:lnTo>
                  <a:lnTo>
                    <a:pt x="30" y="84"/>
                  </a:lnTo>
                  <a:lnTo>
                    <a:pt x="22" y="75"/>
                  </a:lnTo>
                  <a:lnTo>
                    <a:pt x="16" y="63"/>
                  </a:lnTo>
                  <a:lnTo>
                    <a:pt x="14" y="49"/>
                  </a:lnTo>
                  <a:lnTo>
                    <a:pt x="13" y="37"/>
                  </a:lnTo>
                  <a:lnTo>
                    <a:pt x="10" y="29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3" y="4"/>
                  </a:lnTo>
                  <a:lnTo>
                    <a:pt x="23" y="3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7" y="1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119619"/>
          </a:xfrm>
        </p:spPr>
        <p:txBody>
          <a:bodyPr>
            <a:normAutofit/>
          </a:bodyPr>
          <a:lstStyle/>
          <a:p>
            <a:r>
              <a:rPr lang="fr-FR" sz="3200" dirty="0"/>
              <a:t>Mortalité infanto-juvénile selon le département</a:t>
            </a:r>
            <a:endParaRPr lang="fr-FR" sz="3200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77516" y="1073614"/>
            <a:ext cx="366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prstClr val="black"/>
                </a:solidFill>
              </a:rPr>
              <a:t>Décès pour 1 000 naissances vivantes (pour la période des 10 années précédant l’enquête)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9475" y="6505577"/>
            <a:ext cx="150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Littoral 64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7522" y="6334780"/>
            <a:ext cx="137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Ouémé</a:t>
            </a:r>
            <a:r>
              <a:rPr lang="en-US" dirty="0">
                <a:solidFill>
                  <a:prstClr val="black"/>
                </a:solidFill>
              </a:rPr>
              <a:t> 74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3441" y="5573636"/>
            <a:ext cx="13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Couffo</a:t>
            </a:r>
            <a:r>
              <a:rPr lang="en-US" dirty="0">
                <a:solidFill>
                  <a:prstClr val="black"/>
                </a:solidFill>
              </a:rPr>
              <a:t> 112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9884" y="5810296"/>
            <a:ext cx="118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Atlantique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108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0277" y="6385688"/>
            <a:ext cx="13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Mono 104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47917" y="5497627"/>
            <a:ext cx="130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Plateau 119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83474" y="5251777"/>
            <a:ext cx="8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Zou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108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4630" y="4535439"/>
            <a:ext cx="94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Collines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103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28457" y="3299415"/>
            <a:ext cx="8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Donga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129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8733" y="3220520"/>
            <a:ext cx="8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Borgou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87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33858" y="2323254"/>
            <a:ext cx="99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Atacora</a:t>
            </a:r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dirty="0">
                <a:solidFill>
                  <a:prstClr val="white"/>
                </a:solidFill>
              </a:rPr>
              <a:t>122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47215" y="1814336"/>
            <a:ext cx="11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Alibori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98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683483" y="6341850"/>
            <a:ext cx="3483" cy="240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739474" y="6219967"/>
            <a:ext cx="406400" cy="402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528161" y="5798550"/>
            <a:ext cx="422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89190" y="6365417"/>
            <a:ext cx="327630" cy="177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926799" y="5676844"/>
            <a:ext cx="380635" cy="9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752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Tendances de la mortalité des enfants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41684"/>
          <a:ext cx="9144000" cy="463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98689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prstClr val="black"/>
                </a:solidFill>
              </a:rPr>
              <a:t>Décès pour 1 000 naissances vivantes (pour la période des 5 années précédant l’enquête)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629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*</a:t>
            </a:r>
            <a:r>
              <a:rPr lang="fr-FR" sz="1600" i="1" dirty="0">
                <a:solidFill>
                  <a:prstClr val="black"/>
                </a:solidFill>
              </a:rPr>
              <a:t>L’évaluation de la qualité des données de l’EDSB-IV de 2011-2012 avait révélé une sous-estimation des indicateurs de mortalité due à la sous-déclarations des naissances. 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338" y="4261037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E97D0"/>
                </a:solidFill>
              </a:rPr>
              <a:t>Mortalité</a:t>
            </a:r>
            <a:r>
              <a:rPr lang="en-US" b="1" dirty="0">
                <a:solidFill>
                  <a:srgbClr val="0E97D0"/>
                </a:solidFill>
              </a:rPr>
              <a:t> </a:t>
            </a:r>
            <a:r>
              <a:rPr lang="en-US" b="1" dirty="0" err="1">
                <a:solidFill>
                  <a:srgbClr val="0E97D0"/>
                </a:solidFill>
              </a:rPr>
              <a:t>néonatale</a:t>
            </a:r>
            <a:endParaRPr lang="en-US" b="1" dirty="0">
              <a:solidFill>
                <a:srgbClr val="0E97D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525" y="1698349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422C81"/>
                </a:solidFill>
              </a:rPr>
              <a:t>Mortalité</a:t>
            </a:r>
            <a:r>
              <a:rPr lang="en-US" b="1" dirty="0">
                <a:solidFill>
                  <a:srgbClr val="422C81"/>
                </a:solidFill>
              </a:rPr>
              <a:t> </a:t>
            </a:r>
            <a:r>
              <a:rPr lang="en-US" b="1" dirty="0" err="1">
                <a:solidFill>
                  <a:srgbClr val="422C81"/>
                </a:solidFill>
              </a:rPr>
              <a:t>infanto-juvénile</a:t>
            </a:r>
            <a:endParaRPr lang="en-US" b="1" dirty="0">
              <a:solidFill>
                <a:srgbClr val="422C8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712" y="3284585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AF5B9E"/>
                </a:solidFill>
              </a:rPr>
              <a:t>Mortalité</a:t>
            </a:r>
            <a:r>
              <a:rPr lang="en-US" b="1" dirty="0">
                <a:solidFill>
                  <a:srgbClr val="AF5B9E"/>
                </a:solidFill>
              </a:rPr>
              <a:t> infantile</a:t>
            </a:r>
          </a:p>
        </p:txBody>
      </p:sp>
    </p:spTree>
    <p:extLst>
      <p:ext uri="{BB962C8B-B14F-4D97-AF65-F5344CB8AC3E}">
        <p14:creationId xmlns:p14="http://schemas.microsoft.com/office/powerpoint/2010/main" val="2118962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Mortalité des enfants selon l’intervalle avec la naissance précédente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/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23721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prstClr val="black"/>
                </a:solidFill>
              </a:rPr>
              <a:t>Décès pour 1 000 naissances vivantes (pour la période des 10 années précédant l’enquête) </a:t>
            </a:r>
          </a:p>
        </p:txBody>
      </p:sp>
    </p:spTree>
    <p:extLst>
      <p:ext uri="{BB962C8B-B14F-4D97-AF65-F5344CB8AC3E}">
        <p14:creationId xmlns:p14="http://schemas.microsoft.com/office/powerpoint/2010/main" val="77267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9708"/>
          </a:xfrm>
        </p:spPr>
        <p:txBody>
          <a:bodyPr>
            <a:normAutofit/>
          </a:bodyPr>
          <a:lstStyle/>
          <a:p>
            <a:r>
              <a:rPr lang="fr-FR" noProof="0" dirty="0"/>
              <a:t>Résultats Clés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7" y="789714"/>
            <a:ext cx="8769926" cy="592974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2400" b="1" noProof="0" dirty="0">
                <a:solidFill>
                  <a:schemeClr val="accent5"/>
                </a:solidFill>
              </a:rPr>
              <a:t>57 % </a:t>
            </a:r>
            <a:r>
              <a:rPr lang="fr-FR" sz="2400" noProof="0" dirty="0"/>
              <a:t>des enfants de 12-23 mois ont reçu </a:t>
            </a:r>
            <a:r>
              <a:rPr lang="fr-FR" sz="2400" b="1" noProof="0" dirty="0">
                <a:solidFill>
                  <a:schemeClr val="accent5"/>
                </a:solidFill>
              </a:rPr>
              <a:t>tous les vaccins de base</a:t>
            </a:r>
            <a:r>
              <a:rPr lang="fr-FR" sz="2400" noProof="0" dirty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2400" dirty="0"/>
              <a:t>Parmi les enfants avec </a:t>
            </a:r>
            <a:r>
              <a:rPr lang="fr-FR" sz="2400" b="1" dirty="0">
                <a:solidFill>
                  <a:schemeClr val="accent5"/>
                </a:solidFill>
              </a:rPr>
              <a:t>IRA</a:t>
            </a:r>
            <a:r>
              <a:rPr lang="fr-FR" sz="2400" dirty="0"/>
              <a:t>, des </a:t>
            </a:r>
            <a:r>
              <a:rPr lang="fr-FR" sz="2400" b="1" dirty="0">
                <a:solidFill>
                  <a:schemeClr val="accent5"/>
                </a:solidFill>
              </a:rPr>
              <a:t>conseils ou un traitement </a:t>
            </a:r>
            <a:r>
              <a:rPr lang="fr-FR" sz="2400" dirty="0"/>
              <a:t>ont été recherchés pour </a:t>
            </a:r>
            <a:r>
              <a:rPr lang="fr-FR" sz="2400" b="1" noProof="0" dirty="0">
                <a:solidFill>
                  <a:schemeClr val="accent5"/>
                </a:solidFill>
              </a:rPr>
              <a:t>46 %</a:t>
            </a:r>
            <a:r>
              <a:rPr lang="fr-FR" sz="2400" noProof="0" dirty="0"/>
              <a:t>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2400" dirty="0"/>
              <a:t>Parmi les enfants avec </a:t>
            </a:r>
            <a:r>
              <a:rPr lang="fr-FR" sz="2400" b="1" dirty="0">
                <a:solidFill>
                  <a:schemeClr val="accent5"/>
                </a:solidFill>
              </a:rPr>
              <a:t>diarrhée</a:t>
            </a:r>
            <a:r>
              <a:rPr lang="fr-FR" sz="2400"/>
              <a:t>, </a:t>
            </a:r>
            <a:r>
              <a:rPr lang="fr-FR" sz="2400" b="1">
                <a:solidFill>
                  <a:schemeClr val="accent5"/>
                </a:solidFill>
              </a:rPr>
              <a:t>conseils ou un traitement</a:t>
            </a:r>
            <a:r>
              <a:rPr lang="fr-FR" sz="2400"/>
              <a:t> </a:t>
            </a:r>
            <a:r>
              <a:rPr lang="fr-FR" sz="2400" dirty="0"/>
              <a:t>ont été recherchés pour </a:t>
            </a:r>
            <a:r>
              <a:rPr lang="fr-FR" sz="2400" b="1" dirty="0">
                <a:solidFill>
                  <a:schemeClr val="accent5"/>
                </a:solidFill>
              </a:rPr>
              <a:t>43 %</a:t>
            </a:r>
            <a:r>
              <a:rPr lang="fr-FR" sz="2400" dirty="0"/>
              <a:t>.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</a:pPr>
            <a:r>
              <a:rPr lang="fr-FR" sz="2400" dirty="0">
                <a:solidFill>
                  <a:prstClr val="black"/>
                </a:solidFill>
              </a:rPr>
              <a:t>La </a:t>
            </a:r>
            <a:r>
              <a:rPr lang="fr-FR" sz="2400" b="1" dirty="0">
                <a:solidFill>
                  <a:srgbClr val="177858"/>
                </a:solidFill>
              </a:rPr>
              <a:t>naissance </a:t>
            </a:r>
            <a:r>
              <a:rPr lang="fr-FR" sz="2400" dirty="0">
                <a:solidFill>
                  <a:prstClr val="black"/>
                </a:solidFill>
              </a:rPr>
              <a:t>a été </a:t>
            </a:r>
            <a:r>
              <a:rPr lang="fr-FR" sz="2400" b="1" dirty="0">
                <a:solidFill>
                  <a:srgbClr val="177858"/>
                </a:solidFill>
              </a:rPr>
              <a:t>enregistrée</a:t>
            </a:r>
            <a:r>
              <a:rPr lang="fr-FR" sz="2400" dirty="0">
                <a:solidFill>
                  <a:prstClr val="black"/>
                </a:solidFill>
              </a:rPr>
              <a:t> pour </a:t>
            </a:r>
            <a:r>
              <a:rPr lang="fr-FR" sz="2400" b="1" dirty="0">
                <a:solidFill>
                  <a:srgbClr val="177858"/>
                </a:solidFill>
              </a:rPr>
              <a:t>86 % </a:t>
            </a:r>
            <a:r>
              <a:rPr lang="fr-FR" sz="2400" dirty="0">
                <a:solidFill>
                  <a:prstClr val="black"/>
                </a:solidFill>
              </a:rPr>
              <a:t>d’enfants de moins de 5 ans. 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</a:pPr>
            <a:r>
              <a:rPr lang="fr-FR" sz="2400" b="1" dirty="0">
                <a:solidFill>
                  <a:srgbClr val="177858"/>
                </a:solidFill>
              </a:rPr>
              <a:t>33 % </a:t>
            </a:r>
            <a:r>
              <a:rPr lang="fr-FR" sz="2400" dirty="0">
                <a:solidFill>
                  <a:prstClr val="black"/>
                </a:solidFill>
              </a:rPr>
              <a:t>d’enfants de 5-17 ans </a:t>
            </a:r>
            <a:r>
              <a:rPr lang="fr-FR" sz="2400" b="1" dirty="0">
                <a:solidFill>
                  <a:srgbClr val="177858"/>
                </a:solidFill>
              </a:rPr>
              <a:t>travaillent</a:t>
            </a:r>
            <a:r>
              <a:rPr lang="fr-FR" sz="2400" dirty="0">
                <a:solidFill>
                  <a:prstClr val="black"/>
                </a:solidFill>
              </a:rPr>
              <a:t>.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</a:pPr>
            <a:r>
              <a:rPr lang="fr-FR" sz="2400" dirty="0">
                <a:solidFill>
                  <a:prstClr val="black"/>
                </a:solidFill>
              </a:rPr>
              <a:t>La mortalité des enfants a baissé. Les </a:t>
            </a:r>
            <a:r>
              <a:rPr lang="fr-FR" sz="2400" b="1" dirty="0">
                <a:solidFill>
                  <a:srgbClr val="177858"/>
                </a:solidFill>
              </a:rPr>
              <a:t>quotients de mortalité infantile et infanto-juvénile </a:t>
            </a:r>
            <a:r>
              <a:rPr lang="fr-FR" sz="2400" dirty="0">
                <a:solidFill>
                  <a:prstClr val="black"/>
                </a:solidFill>
              </a:rPr>
              <a:t>sont de </a:t>
            </a:r>
            <a:r>
              <a:rPr lang="fr-FR" sz="2400" b="1" dirty="0">
                <a:solidFill>
                  <a:srgbClr val="177858"/>
                </a:solidFill>
              </a:rPr>
              <a:t>55</a:t>
            </a:r>
            <a:r>
              <a:rPr lang="fr-FR" sz="2400" dirty="0">
                <a:solidFill>
                  <a:prstClr val="black"/>
                </a:solidFill>
              </a:rPr>
              <a:t> et</a:t>
            </a:r>
            <a:r>
              <a:rPr lang="fr-FR" sz="2400" b="1" dirty="0">
                <a:solidFill>
                  <a:srgbClr val="177858"/>
                </a:solidFill>
              </a:rPr>
              <a:t> 96</a:t>
            </a:r>
            <a:r>
              <a:rPr lang="fr-FR" sz="2400" dirty="0">
                <a:solidFill>
                  <a:prstClr val="black"/>
                </a:solidFill>
              </a:rPr>
              <a:t> décès pour 1 000 naissances vivantes.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</a:pPr>
            <a:r>
              <a:rPr lang="fr-FR" sz="2400" dirty="0">
                <a:solidFill>
                  <a:prstClr val="black"/>
                </a:solidFill>
              </a:rPr>
              <a:t>La mortalité des enfants est</a:t>
            </a:r>
            <a:r>
              <a:rPr lang="fr-FR" sz="2400" b="1" dirty="0">
                <a:solidFill>
                  <a:srgbClr val="177858"/>
                </a:solidFill>
              </a:rPr>
              <a:t> plus élevée </a:t>
            </a:r>
            <a:r>
              <a:rPr lang="fr-FR" sz="2400" dirty="0">
                <a:solidFill>
                  <a:prstClr val="black"/>
                </a:solidFill>
              </a:rPr>
              <a:t>parmi les enfants </a:t>
            </a:r>
            <a:r>
              <a:rPr lang="fr-FR" sz="2400" b="1" dirty="0">
                <a:solidFill>
                  <a:srgbClr val="177858"/>
                </a:solidFill>
              </a:rPr>
              <a:t>nés moins de 2 ans après la naissance précédente</a:t>
            </a:r>
            <a:r>
              <a:rPr lang="fr-FR" sz="2400" dirty="0">
                <a:solidFill>
                  <a:prstClr val="black"/>
                </a:solidFill>
              </a:rPr>
              <a:t>. </a:t>
            </a:r>
            <a:endParaRPr lang="fr-FR" sz="2400" b="1" dirty="0">
              <a:solidFill>
                <a:srgbClr val="177858"/>
              </a:solidFill>
            </a:endParaRP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</a:pPr>
            <a:endParaRPr lang="fr-FR" sz="24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</a:pPr>
            <a:endParaRPr lang="fr-FR" sz="2400" dirty="0">
              <a:solidFill>
                <a:prstClr val="black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5483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Vaccinations infantiles de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6858"/>
            <a:ext cx="8229600" cy="525114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None/>
            </a:pPr>
            <a:r>
              <a:rPr lang="fr-FR" sz="3200" dirty="0"/>
              <a:t>Les </a:t>
            </a:r>
            <a:r>
              <a:rPr lang="fr-FR" sz="3200" b="1" noProof="0" dirty="0">
                <a:solidFill>
                  <a:schemeClr val="accent5"/>
                </a:solidFill>
              </a:rPr>
              <a:t>vaccinations de base </a:t>
            </a:r>
            <a:r>
              <a:rPr lang="fr-FR" sz="3200" dirty="0"/>
              <a:t>pour les enfants de </a:t>
            </a:r>
            <a:br>
              <a:rPr lang="fr-FR" sz="3200" dirty="0"/>
            </a:br>
            <a:r>
              <a:rPr lang="fr-FR" sz="3200" dirty="0"/>
              <a:t>12-23 mois comprennent </a:t>
            </a:r>
            <a:r>
              <a:rPr lang="fr-FR" sz="3200" noProof="0" dirty="0"/>
              <a:t>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3200" noProof="0" dirty="0"/>
              <a:t>BCG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3200" noProof="0" dirty="0"/>
              <a:t>Anti-rougeoleux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3200" noProof="0" dirty="0"/>
              <a:t>3 doses de Pentavalent (DTC-</a:t>
            </a:r>
            <a:r>
              <a:rPr lang="fr-FR" sz="3200" noProof="0" dirty="0" err="1"/>
              <a:t>HepB</a:t>
            </a:r>
            <a:r>
              <a:rPr lang="fr-FR" sz="3200" noProof="0" dirty="0"/>
              <a:t>-</a:t>
            </a:r>
            <a:r>
              <a:rPr lang="fr-FR" sz="3200" noProof="0" dirty="0" err="1"/>
              <a:t>Hib</a:t>
            </a:r>
            <a:r>
              <a:rPr lang="fr-FR" sz="3200" noProof="0" dirty="0"/>
              <a:t>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3200" noProof="0" dirty="0"/>
              <a:t>3 doses de Polio (non compris le Polio 0)</a:t>
            </a:r>
          </a:p>
        </p:txBody>
      </p:sp>
    </p:spTree>
    <p:extLst>
      <p:ext uri="{BB962C8B-B14F-4D97-AF65-F5344CB8AC3E}">
        <p14:creationId xmlns:p14="http://schemas.microsoft.com/office/powerpoint/2010/main" val="339899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60612"/>
          </a:xfrm>
        </p:spPr>
        <p:txBody>
          <a:bodyPr/>
          <a:lstStyle/>
          <a:p>
            <a:r>
              <a:rPr lang="fr-FR" noProof="0" dirty="0"/>
              <a:t>Vaccinations infantiles de base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954295"/>
              </p:ext>
            </p:extLst>
          </p:nvPr>
        </p:nvGraphicFramePr>
        <p:xfrm>
          <a:off x="-112060" y="1158547"/>
          <a:ext cx="9368117" cy="521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" y="78921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12-23 mois qui ont reçu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7300" y="6489700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DTC-</a:t>
            </a:r>
            <a:r>
              <a:rPr lang="en-US" dirty="0" err="1"/>
              <a:t>HepB</a:t>
            </a:r>
            <a:r>
              <a:rPr lang="en-US" dirty="0"/>
              <a:t>-Hib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7800" y="6488668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Polio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57300" y="6488668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48100" y="6488668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Couverture vaccinale de base selon le niveau d’instruction de la mère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10867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223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12-23 mois ayant reçu tous les vaccins de base</a:t>
            </a:r>
          </a:p>
        </p:txBody>
      </p:sp>
    </p:spTree>
    <p:extLst>
      <p:ext uri="{BB962C8B-B14F-4D97-AF65-F5344CB8AC3E}">
        <p14:creationId xmlns:p14="http://schemas.microsoft.com/office/powerpoint/2010/main" val="138195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Couverture vaccinale de base </a:t>
            </a:r>
            <a:br>
              <a:rPr lang="fr-FR" dirty="0"/>
            </a:br>
            <a:r>
              <a:rPr lang="fr-FR" noProof="0" dirty="0"/>
              <a:t>selon le bien-être économique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836765"/>
              </p:ext>
            </p:extLst>
          </p:nvPr>
        </p:nvGraphicFramePr>
        <p:xfrm>
          <a:off x="461963" y="1537127"/>
          <a:ext cx="8256587" cy="460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ight Arrow 9"/>
          <p:cNvSpPr/>
          <p:nvPr/>
        </p:nvSpPr>
        <p:spPr>
          <a:xfrm>
            <a:off x="1872343" y="6422571"/>
            <a:ext cx="5497286" cy="293915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963" y="6206933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Ménages plus </a:t>
            </a:r>
            <a:r>
              <a:rPr lang="en-US" dirty="0" err="1"/>
              <a:t>pauvres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03407" y="6211007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Ménages plus riches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3153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12-23 mois ayant reçu tous les vaccins de base</a:t>
            </a:r>
          </a:p>
        </p:txBody>
      </p:sp>
    </p:spTree>
    <p:extLst>
      <p:ext uri="{BB962C8B-B14F-4D97-AF65-F5344CB8AC3E}">
        <p14:creationId xmlns:p14="http://schemas.microsoft.com/office/powerpoint/2010/main" val="399276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2126871" y="863149"/>
            <a:ext cx="4923724" cy="6140041"/>
            <a:chOff x="1211" y="0"/>
            <a:chExt cx="3338" cy="4320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11" y="0"/>
              <a:ext cx="333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705" y="249"/>
              <a:ext cx="1126" cy="1157"/>
            </a:xfrm>
            <a:custGeom>
              <a:avLst/>
              <a:gdLst>
                <a:gd name="T0" fmla="*/ 38 w 1126"/>
                <a:gd name="T1" fmla="*/ 567 h 1157"/>
                <a:gd name="T2" fmla="*/ 111 w 1126"/>
                <a:gd name="T3" fmla="*/ 495 h 1157"/>
                <a:gd name="T4" fmla="*/ 137 w 1126"/>
                <a:gd name="T5" fmla="*/ 478 h 1157"/>
                <a:gd name="T6" fmla="*/ 165 w 1126"/>
                <a:gd name="T7" fmla="*/ 463 h 1157"/>
                <a:gd name="T8" fmla="*/ 174 w 1126"/>
                <a:gd name="T9" fmla="*/ 441 h 1157"/>
                <a:gd name="T10" fmla="*/ 174 w 1126"/>
                <a:gd name="T11" fmla="*/ 423 h 1157"/>
                <a:gd name="T12" fmla="*/ 186 w 1126"/>
                <a:gd name="T13" fmla="*/ 407 h 1157"/>
                <a:gd name="T14" fmla="*/ 197 w 1126"/>
                <a:gd name="T15" fmla="*/ 388 h 1157"/>
                <a:gd name="T16" fmla="*/ 218 w 1126"/>
                <a:gd name="T17" fmla="*/ 377 h 1157"/>
                <a:gd name="T18" fmla="*/ 220 w 1126"/>
                <a:gd name="T19" fmla="*/ 356 h 1157"/>
                <a:gd name="T20" fmla="*/ 233 w 1126"/>
                <a:gd name="T21" fmla="*/ 332 h 1157"/>
                <a:gd name="T22" fmla="*/ 237 w 1126"/>
                <a:gd name="T23" fmla="*/ 314 h 1157"/>
                <a:gd name="T24" fmla="*/ 234 w 1126"/>
                <a:gd name="T25" fmla="*/ 302 h 1157"/>
                <a:gd name="T26" fmla="*/ 233 w 1126"/>
                <a:gd name="T27" fmla="*/ 290 h 1157"/>
                <a:gd name="T28" fmla="*/ 233 w 1126"/>
                <a:gd name="T29" fmla="*/ 284 h 1157"/>
                <a:gd name="T30" fmla="*/ 243 w 1126"/>
                <a:gd name="T31" fmla="*/ 281 h 1157"/>
                <a:gd name="T32" fmla="*/ 255 w 1126"/>
                <a:gd name="T33" fmla="*/ 276 h 1157"/>
                <a:gd name="T34" fmla="*/ 268 w 1126"/>
                <a:gd name="T35" fmla="*/ 264 h 1157"/>
                <a:gd name="T36" fmla="*/ 256 w 1126"/>
                <a:gd name="T37" fmla="*/ 241 h 1157"/>
                <a:gd name="T38" fmla="*/ 246 w 1126"/>
                <a:gd name="T39" fmla="*/ 220 h 1157"/>
                <a:gd name="T40" fmla="*/ 237 w 1126"/>
                <a:gd name="T41" fmla="*/ 197 h 1157"/>
                <a:gd name="T42" fmla="*/ 226 w 1126"/>
                <a:gd name="T43" fmla="*/ 166 h 1157"/>
                <a:gd name="T44" fmla="*/ 227 w 1126"/>
                <a:gd name="T45" fmla="*/ 138 h 1157"/>
                <a:gd name="T46" fmla="*/ 226 w 1126"/>
                <a:gd name="T47" fmla="*/ 111 h 1157"/>
                <a:gd name="T48" fmla="*/ 231 w 1126"/>
                <a:gd name="T49" fmla="*/ 93 h 1157"/>
                <a:gd name="T50" fmla="*/ 260 w 1126"/>
                <a:gd name="T51" fmla="*/ 90 h 1157"/>
                <a:gd name="T52" fmla="*/ 293 w 1126"/>
                <a:gd name="T53" fmla="*/ 86 h 1157"/>
                <a:gd name="T54" fmla="*/ 314 w 1126"/>
                <a:gd name="T55" fmla="*/ 77 h 1157"/>
                <a:gd name="T56" fmla="*/ 339 w 1126"/>
                <a:gd name="T57" fmla="*/ 77 h 1157"/>
                <a:gd name="T58" fmla="*/ 364 w 1126"/>
                <a:gd name="T59" fmla="*/ 66 h 1157"/>
                <a:gd name="T60" fmla="*/ 406 w 1126"/>
                <a:gd name="T61" fmla="*/ 68 h 1157"/>
                <a:gd name="T62" fmla="*/ 419 w 1126"/>
                <a:gd name="T63" fmla="*/ 66 h 1157"/>
                <a:gd name="T64" fmla="*/ 437 w 1126"/>
                <a:gd name="T65" fmla="*/ 31 h 1157"/>
                <a:gd name="T66" fmla="*/ 459 w 1126"/>
                <a:gd name="T67" fmla="*/ 29 h 1157"/>
                <a:gd name="T68" fmla="*/ 498 w 1126"/>
                <a:gd name="T69" fmla="*/ 9 h 1157"/>
                <a:gd name="T70" fmla="*/ 498 w 1126"/>
                <a:gd name="T71" fmla="*/ 1 h 1157"/>
                <a:gd name="T72" fmla="*/ 505 w 1126"/>
                <a:gd name="T73" fmla="*/ 2 h 1157"/>
                <a:gd name="T74" fmla="*/ 543 w 1126"/>
                <a:gd name="T75" fmla="*/ 35 h 1157"/>
                <a:gd name="T76" fmla="*/ 607 w 1126"/>
                <a:gd name="T77" fmla="*/ 86 h 1157"/>
                <a:gd name="T78" fmla="*/ 648 w 1126"/>
                <a:gd name="T79" fmla="*/ 140 h 1157"/>
                <a:gd name="T80" fmla="*/ 704 w 1126"/>
                <a:gd name="T81" fmla="*/ 179 h 1157"/>
                <a:gd name="T82" fmla="*/ 767 w 1126"/>
                <a:gd name="T83" fmla="*/ 242 h 1157"/>
                <a:gd name="T84" fmla="*/ 773 w 1126"/>
                <a:gd name="T85" fmla="*/ 286 h 1157"/>
                <a:gd name="T86" fmla="*/ 802 w 1126"/>
                <a:gd name="T87" fmla="*/ 323 h 1157"/>
                <a:gd name="T88" fmla="*/ 843 w 1126"/>
                <a:gd name="T89" fmla="*/ 322 h 1157"/>
                <a:gd name="T90" fmla="*/ 879 w 1126"/>
                <a:gd name="T91" fmla="*/ 328 h 1157"/>
                <a:gd name="T92" fmla="*/ 923 w 1126"/>
                <a:gd name="T93" fmla="*/ 366 h 1157"/>
                <a:gd name="T94" fmla="*/ 946 w 1126"/>
                <a:gd name="T95" fmla="*/ 400 h 1157"/>
                <a:gd name="T96" fmla="*/ 961 w 1126"/>
                <a:gd name="T97" fmla="*/ 428 h 1157"/>
                <a:gd name="T98" fmla="*/ 967 w 1126"/>
                <a:gd name="T99" fmla="*/ 450 h 1157"/>
                <a:gd name="T100" fmla="*/ 1042 w 1126"/>
                <a:gd name="T101" fmla="*/ 847 h 1157"/>
                <a:gd name="T102" fmla="*/ 1068 w 1126"/>
                <a:gd name="T103" fmla="*/ 886 h 1157"/>
                <a:gd name="T104" fmla="*/ 1067 w 1126"/>
                <a:gd name="T105" fmla="*/ 966 h 1157"/>
                <a:gd name="T106" fmla="*/ 1068 w 1126"/>
                <a:gd name="T107" fmla="*/ 996 h 1157"/>
                <a:gd name="T108" fmla="*/ 1086 w 1126"/>
                <a:gd name="T109" fmla="*/ 1019 h 1157"/>
                <a:gd name="T110" fmla="*/ 1106 w 1126"/>
                <a:gd name="T111" fmla="*/ 1042 h 1157"/>
                <a:gd name="T112" fmla="*/ 1126 w 1126"/>
                <a:gd name="T113" fmla="*/ 1084 h 1157"/>
                <a:gd name="T114" fmla="*/ 487 w 1126"/>
                <a:gd name="T115" fmla="*/ 1124 h 1157"/>
                <a:gd name="T116" fmla="*/ 135 w 1126"/>
                <a:gd name="T117" fmla="*/ 1157 h 1157"/>
                <a:gd name="T118" fmla="*/ 192 w 1126"/>
                <a:gd name="T119" fmla="*/ 898 h 1157"/>
                <a:gd name="T120" fmla="*/ 5 w 1126"/>
                <a:gd name="T121" fmla="*/ 599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157">
                  <a:moveTo>
                    <a:pt x="9" y="595"/>
                  </a:moveTo>
                  <a:lnTo>
                    <a:pt x="11" y="593"/>
                  </a:lnTo>
                  <a:lnTo>
                    <a:pt x="14" y="591"/>
                  </a:lnTo>
                  <a:lnTo>
                    <a:pt x="15" y="589"/>
                  </a:lnTo>
                  <a:lnTo>
                    <a:pt x="18" y="587"/>
                  </a:lnTo>
                  <a:lnTo>
                    <a:pt x="21" y="585"/>
                  </a:lnTo>
                  <a:lnTo>
                    <a:pt x="22" y="582"/>
                  </a:lnTo>
                  <a:lnTo>
                    <a:pt x="27" y="578"/>
                  </a:lnTo>
                  <a:lnTo>
                    <a:pt x="36" y="568"/>
                  </a:lnTo>
                  <a:lnTo>
                    <a:pt x="38" y="567"/>
                  </a:lnTo>
                  <a:lnTo>
                    <a:pt x="44" y="559"/>
                  </a:lnTo>
                  <a:lnTo>
                    <a:pt x="47" y="557"/>
                  </a:lnTo>
                  <a:lnTo>
                    <a:pt x="56" y="547"/>
                  </a:lnTo>
                  <a:lnTo>
                    <a:pt x="66" y="536"/>
                  </a:lnTo>
                  <a:lnTo>
                    <a:pt x="76" y="526"/>
                  </a:lnTo>
                  <a:lnTo>
                    <a:pt x="86" y="515"/>
                  </a:lnTo>
                  <a:lnTo>
                    <a:pt x="95" y="506"/>
                  </a:lnTo>
                  <a:lnTo>
                    <a:pt x="106" y="496"/>
                  </a:lnTo>
                  <a:lnTo>
                    <a:pt x="107" y="496"/>
                  </a:lnTo>
                  <a:lnTo>
                    <a:pt x="111" y="495"/>
                  </a:lnTo>
                  <a:lnTo>
                    <a:pt x="115" y="495"/>
                  </a:lnTo>
                  <a:lnTo>
                    <a:pt x="118" y="492"/>
                  </a:lnTo>
                  <a:lnTo>
                    <a:pt x="120" y="491"/>
                  </a:lnTo>
                  <a:lnTo>
                    <a:pt x="121" y="489"/>
                  </a:lnTo>
                  <a:lnTo>
                    <a:pt x="124" y="487"/>
                  </a:lnTo>
                  <a:lnTo>
                    <a:pt x="127" y="485"/>
                  </a:lnTo>
                  <a:lnTo>
                    <a:pt x="129" y="483"/>
                  </a:lnTo>
                  <a:lnTo>
                    <a:pt x="132" y="481"/>
                  </a:lnTo>
                  <a:lnTo>
                    <a:pt x="133" y="479"/>
                  </a:lnTo>
                  <a:lnTo>
                    <a:pt x="137" y="478"/>
                  </a:lnTo>
                  <a:lnTo>
                    <a:pt x="140" y="476"/>
                  </a:lnTo>
                  <a:lnTo>
                    <a:pt x="141" y="474"/>
                  </a:lnTo>
                  <a:lnTo>
                    <a:pt x="144" y="472"/>
                  </a:lnTo>
                  <a:lnTo>
                    <a:pt x="146" y="471"/>
                  </a:lnTo>
                  <a:lnTo>
                    <a:pt x="149" y="468"/>
                  </a:lnTo>
                  <a:lnTo>
                    <a:pt x="152" y="467"/>
                  </a:lnTo>
                  <a:lnTo>
                    <a:pt x="154" y="466"/>
                  </a:lnTo>
                  <a:lnTo>
                    <a:pt x="158" y="466"/>
                  </a:lnTo>
                  <a:lnTo>
                    <a:pt x="162" y="464"/>
                  </a:lnTo>
                  <a:lnTo>
                    <a:pt x="165" y="463"/>
                  </a:lnTo>
                  <a:lnTo>
                    <a:pt x="167" y="462"/>
                  </a:lnTo>
                  <a:lnTo>
                    <a:pt x="170" y="460"/>
                  </a:lnTo>
                  <a:lnTo>
                    <a:pt x="172" y="458"/>
                  </a:lnTo>
                  <a:lnTo>
                    <a:pt x="175" y="457"/>
                  </a:lnTo>
                  <a:lnTo>
                    <a:pt x="178" y="454"/>
                  </a:lnTo>
                  <a:lnTo>
                    <a:pt x="179" y="451"/>
                  </a:lnTo>
                  <a:lnTo>
                    <a:pt x="179" y="449"/>
                  </a:lnTo>
                  <a:lnTo>
                    <a:pt x="175" y="446"/>
                  </a:lnTo>
                  <a:lnTo>
                    <a:pt x="174" y="445"/>
                  </a:lnTo>
                  <a:lnTo>
                    <a:pt x="174" y="441"/>
                  </a:lnTo>
                  <a:lnTo>
                    <a:pt x="176" y="441"/>
                  </a:lnTo>
                  <a:lnTo>
                    <a:pt x="176" y="438"/>
                  </a:lnTo>
                  <a:lnTo>
                    <a:pt x="175" y="438"/>
                  </a:lnTo>
                  <a:lnTo>
                    <a:pt x="174" y="438"/>
                  </a:lnTo>
                  <a:lnTo>
                    <a:pt x="174" y="437"/>
                  </a:lnTo>
                  <a:lnTo>
                    <a:pt x="174" y="436"/>
                  </a:lnTo>
                  <a:lnTo>
                    <a:pt x="172" y="430"/>
                  </a:lnTo>
                  <a:lnTo>
                    <a:pt x="170" y="426"/>
                  </a:lnTo>
                  <a:lnTo>
                    <a:pt x="171" y="423"/>
                  </a:lnTo>
                  <a:lnTo>
                    <a:pt x="174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4" y="416"/>
                  </a:lnTo>
                  <a:lnTo>
                    <a:pt x="175" y="413"/>
                  </a:lnTo>
                  <a:lnTo>
                    <a:pt x="176" y="412"/>
                  </a:lnTo>
                  <a:lnTo>
                    <a:pt x="179" y="413"/>
                  </a:lnTo>
                  <a:lnTo>
                    <a:pt x="182" y="412"/>
                  </a:lnTo>
                  <a:lnTo>
                    <a:pt x="183" y="408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6"/>
                  </a:lnTo>
                  <a:lnTo>
                    <a:pt x="183" y="403"/>
                  </a:lnTo>
                  <a:lnTo>
                    <a:pt x="184" y="402"/>
                  </a:lnTo>
                  <a:lnTo>
                    <a:pt x="186" y="399"/>
                  </a:lnTo>
                  <a:lnTo>
                    <a:pt x="190" y="399"/>
                  </a:lnTo>
                  <a:lnTo>
                    <a:pt x="191" y="396"/>
                  </a:lnTo>
                  <a:lnTo>
                    <a:pt x="193" y="396"/>
                  </a:lnTo>
                  <a:lnTo>
                    <a:pt x="193" y="392"/>
                  </a:lnTo>
                  <a:lnTo>
                    <a:pt x="197" y="391"/>
                  </a:lnTo>
                  <a:lnTo>
                    <a:pt x="197" y="388"/>
                  </a:lnTo>
                  <a:lnTo>
                    <a:pt x="195" y="387"/>
                  </a:lnTo>
                  <a:lnTo>
                    <a:pt x="196" y="385"/>
                  </a:lnTo>
                  <a:lnTo>
                    <a:pt x="201" y="383"/>
                  </a:lnTo>
                  <a:lnTo>
                    <a:pt x="207" y="381"/>
                  </a:lnTo>
                  <a:lnTo>
                    <a:pt x="209" y="381"/>
                  </a:lnTo>
                  <a:lnTo>
                    <a:pt x="210" y="382"/>
                  </a:lnTo>
                  <a:lnTo>
                    <a:pt x="213" y="382"/>
                  </a:lnTo>
                  <a:lnTo>
                    <a:pt x="216" y="382"/>
                  </a:lnTo>
                  <a:lnTo>
                    <a:pt x="218" y="379"/>
                  </a:lnTo>
                  <a:lnTo>
                    <a:pt x="218" y="377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13" y="369"/>
                  </a:lnTo>
                  <a:lnTo>
                    <a:pt x="213" y="366"/>
                  </a:lnTo>
                  <a:lnTo>
                    <a:pt x="213" y="365"/>
                  </a:lnTo>
                  <a:lnTo>
                    <a:pt x="213" y="364"/>
                  </a:lnTo>
                  <a:lnTo>
                    <a:pt x="218" y="361"/>
                  </a:lnTo>
                  <a:lnTo>
                    <a:pt x="222" y="358"/>
                  </a:lnTo>
                  <a:lnTo>
                    <a:pt x="224" y="357"/>
                  </a:lnTo>
                  <a:lnTo>
                    <a:pt x="220" y="356"/>
                  </a:lnTo>
                  <a:lnTo>
                    <a:pt x="218" y="353"/>
                  </a:lnTo>
                  <a:lnTo>
                    <a:pt x="218" y="351"/>
                  </a:lnTo>
                  <a:lnTo>
                    <a:pt x="220" y="345"/>
                  </a:lnTo>
                  <a:lnTo>
                    <a:pt x="220" y="341"/>
                  </a:lnTo>
                  <a:lnTo>
                    <a:pt x="222" y="339"/>
                  </a:lnTo>
                  <a:lnTo>
                    <a:pt x="227" y="336"/>
                  </a:lnTo>
                  <a:lnTo>
                    <a:pt x="229" y="335"/>
                  </a:lnTo>
                  <a:lnTo>
                    <a:pt x="230" y="334"/>
                  </a:lnTo>
                  <a:lnTo>
                    <a:pt x="231" y="332"/>
                  </a:lnTo>
                  <a:lnTo>
                    <a:pt x="233" y="332"/>
                  </a:lnTo>
                  <a:lnTo>
                    <a:pt x="235" y="328"/>
                  </a:lnTo>
                  <a:lnTo>
                    <a:pt x="234" y="324"/>
                  </a:lnTo>
                  <a:lnTo>
                    <a:pt x="233" y="322"/>
                  </a:lnTo>
                  <a:lnTo>
                    <a:pt x="231" y="320"/>
                  </a:lnTo>
                  <a:lnTo>
                    <a:pt x="230" y="316"/>
                  </a:lnTo>
                  <a:lnTo>
                    <a:pt x="231" y="315"/>
                  </a:lnTo>
                  <a:lnTo>
                    <a:pt x="233" y="314"/>
                  </a:lnTo>
                  <a:lnTo>
                    <a:pt x="234" y="314"/>
                  </a:lnTo>
                  <a:lnTo>
                    <a:pt x="235" y="314"/>
                  </a:lnTo>
                  <a:lnTo>
                    <a:pt x="237" y="314"/>
                  </a:lnTo>
                  <a:lnTo>
                    <a:pt x="238" y="314"/>
                  </a:lnTo>
                  <a:lnTo>
                    <a:pt x="238" y="311"/>
                  </a:lnTo>
                  <a:lnTo>
                    <a:pt x="239" y="309"/>
                  </a:lnTo>
                  <a:lnTo>
                    <a:pt x="238" y="309"/>
                  </a:lnTo>
                  <a:lnTo>
                    <a:pt x="237" y="309"/>
                  </a:lnTo>
                  <a:lnTo>
                    <a:pt x="237" y="307"/>
                  </a:lnTo>
                  <a:lnTo>
                    <a:pt x="235" y="307"/>
                  </a:lnTo>
                  <a:lnTo>
                    <a:pt x="233" y="305"/>
                  </a:lnTo>
                  <a:lnTo>
                    <a:pt x="233" y="303"/>
                  </a:lnTo>
                  <a:lnTo>
                    <a:pt x="234" y="302"/>
                  </a:lnTo>
                  <a:lnTo>
                    <a:pt x="234" y="301"/>
                  </a:lnTo>
                  <a:lnTo>
                    <a:pt x="233" y="299"/>
                  </a:lnTo>
                  <a:lnTo>
                    <a:pt x="231" y="299"/>
                  </a:lnTo>
                  <a:lnTo>
                    <a:pt x="227" y="296"/>
                  </a:lnTo>
                  <a:lnTo>
                    <a:pt x="227" y="294"/>
                  </a:lnTo>
                  <a:lnTo>
                    <a:pt x="229" y="293"/>
                  </a:lnTo>
                  <a:lnTo>
                    <a:pt x="230" y="293"/>
                  </a:lnTo>
                  <a:lnTo>
                    <a:pt x="230" y="292"/>
                  </a:lnTo>
                  <a:lnTo>
                    <a:pt x="231" y="290"/>
                  </a:lnTo>
                  <a:lnTo>
                    <a:pt x="233" y="290"/>
                  </a:lnTo>
                  <a:lnTo>
                    <a:pt x="234" y="292"/>
                  </a:lnTo>
                  <a:lnTo>
                    <a:pt x="234" y="290"/>
                  </a:lnTo>
                  <a:lnTo>
                    <a:pt x="234" y="289"/>
                  </a:lnTo>
                  <a:lnTo>
                    <a:pt x="231" y="289"/>
                  </a:lnTo>
                  <a:lnTo>
                    <a:pt x="233" y="288"/>
                  </a:lnTo>
                  <a:lnTo>
                    <a:pt x="234" y="288"/>
                  </a:lnTo>
                  <a:lnTo>
                    <a:pt x="235" y="286"/>
                  </a:lnTo>
                  <a:lnTo>
                    <a:pt x="234" y="285"/>
                  </a:lnTo>
                  <a:lnTo>
                    <a:pt x="233" y="285"/>
                  </a:lnTo>
                  <a:lnTo>
                    <a:pt x="233" y="284"/>
                  </a:lnTo>
                  <a:lnTo>
                    <a:pt x="235" y="282"/>
                  </a:lnTo>
                  <a:lnTo>
                    <a:pt x="235" y="280"/>
                  </a:lnTo>
                  <a:lnTo>
                    <a:pt x="237" y="279"/>
                  </a:lnTo>
                  <a:lnTo>
                    <a:pt x="241" y="279"/>
                  </a:lnTo>
                  <a:lnTo>
                    <a:pt x="241" y="280"/>
                  </a:lnTo>
                  <a:lnTo>
                    <a:pt x="239" y="281"/>
                  </a:lnTo>
                  <a:lnTo>
                    <a:pt x="241" y="284"/>
                  </a:lnTo>
                  <a:lnTo>
                    <a:pt x="242" y="284"/>
                  </a:lnTo>
                  <a:lnTo>
                    <a:pt x="243" y="284"/>
                  </a:lnTo>
                  <a:lnTo>
                    <a:pt x="243" y="281"/>
                  </a:lnTo>
                  <a:lnTo>
                    <a:pt x="244" y="280"/>
                  </a:lnTo>
                  <a:lnTo>
                    <a:pt x="248" y="279"/>
                  </a:lnTo>
                  <a:lnTo>
                    <a:pt x="251" y="279"/>
                  </a:lnTo>
                  <a:lnTo>
                    <a:pt x="251" y="280"/>
                  </a:lnTo>
                  <a:lnTo>
                    <a:pt x="254" y="280"/>
                  </a:lnTo>
                  <a:lnTo>
                    <a:pt x="254" y="281"/>
                  </a:lnTo>
                  <a:lnTo>
                    <a:pt x="255" y="281"/>
                  </a:lnTo>
                  <a:lnTo>
                    <a:pt x="255" y="280"/>
                  </a:lnTo>
                  <a:lnTo>
                    <a:pt x="256" y="277"/>
                  </a:lnTo>
                  <a:lnTo>
                    <a:pt x="255" y="276"/>
                  </a:lnTo>
                  <a:lnTo>
                    <a:pt x="255" y="275"/>
                  </a:lnTo>
                  <a:lnTo>
                    <a:pt x="254" y="273"/>
                  </a:lnTo>
                  <a:lnTo>
                    <a:pt x="254" y="272"/>
                  </a:lnTo>
                  <a:lnTo>
                    <a:pt x="255" y="268"/>
                  </a:lnTo>
                  <a:lnTo>
                    <a:pt x="255" y="267"/>
                  </a:lnTo>
                  <a:lnTo>
                    <a:pt x="258" y="265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64" y="262"/>
                  </a:lnTo>
                  <a:lnTo>
                    <a:pt x="268" y="264"/>
                  </a:lnTo>
                  <a:lnTo>
                    <a:pt x="268" y="265"/>
                  </a:lnTo>
                  <a:lnTo>
                    <a:pt x="272" y="265"/>
                  </a:lnTo>
                  <a:lnTo>
                    <a:pt x="273" y="262"/>
                  </a:lnTo>
                  <a:lnTo>
                    <a:pt x="271" y="258"/>
                  </a:lnTo>
                  <a:lnTo>
                    <a:pt x="269" y="252"/>
                  </a:lnTo>
                  <a:lnTo>
                    <a:pt x="267" y="247"/>
                  </a:lnTo>
                  <a:lnTo>
                    <a:pt x="267" y="243"/>
                  </a:lnTo>
                  <a:lnTo>
                    <a:pt x="264" y="241"/>
                  </a:lnTo>
                  <a:lnTo>
                    <a:pt x="262" y="239"/>
                  </a:lnTo>
                  <a:lnTo>
                    <a:pt x="256" y="241"/>
                  </a:lnTo>
                  <a:lnTo>
                    <a:pt x="256" y="239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5" y="234"/>
                  </a:lnTo>
                  <a:lnTo>
                    <a:pt x="254" y="229"/>
                  </a:lnTo>
                  <a:lnTo>
                    <a:pt x="251" y="229"/>
                  </a:lnTo>
                  <a:lnTo>
                    <a:pt x="251" y="226"/>
                  </a:lnTo>
                  <a:lnTo>
                    <a:pt x="254" y="222"/>
                  </a:lnTo>
                  <a:lnTo>
                    <a:pt x="252" y="221"/>
                  </a:lnTo>
                  <a:lnTo>
                    <a:pt x="246" y="220"/>
                  </a:lnTo>
                  <a:lnTo>
                    <a:pt x="243" y="210"/>
                  </a:lnTo>
                  <a:lnTo>
                    <a:pt x="244" y="207"/>
                  </a:lnTo>
                  <a:lnTo>
                    <a:pt x="244" y="204"/>
                  </a:lnTo>
                  <a:lnTo>
                    <a:pt x="241" y="203"/>
                  </a:lnTo>
                  <a:lnTo>
                    <a:pt x="237" y="203"/>
                  </a:lnTo>
                  <a:lnTo>
                    <a:pt x="235" y="203"/>
                  </a:lnTo>
                  <a:lnTo>
                    <a:pt x="234" y="200"/>
                  </a:lnTo>
                  <a:lnTo>
                    <a:pt x="235" y="200"/>
                  </a:lnTo>
                  <a:lnTo>
                    <a:pt x="237" y="200"/>
                  </a:lnTo>
                  <a:lnTo>
                    <a:pt x="237" y="197"/>
                  </a:lnTo>
                  <a:lnTo>
                    <a:pt x="235" y="190"/>
                  </a:lnTo>
                  <a:lnTo>
                    <a:pt x="234" y="188"/>
                  </a:lnTo>
                  <a:lnTo>
                    <a:pt x="231" y="184"/>
                  </a:lnTo>
                  <a:lnTo>
                    <a:pt x="226" y="182"/>
                  </a:lnTo>
                  <a:lnTo>
                    <a:pt x="226" y="178"/>
                  </a:lnTo>
                  <a:lnTo>
                    <a:pt x="226" y="176"/>
                  </a:lnTo>
                  <a:lnTo>
                    <a:pt x="227" y="174"/>
                  </a:lnTo>
                  <a:lnTo>
                    <a:pt x="229" y="173"/>
                  </a:lnTo>
                  <a:lnTo>
                    <a:pt x="230" y="170"/>
                  </a:lnTo>
                  <a:lnTo>
                    <a:pt x="226" y="166"/>
                  </a:lnTo>
                  <a:lnTo>
                    <a:pt x="226" y="165"/>
                  </a:lnTo>
                  <a:lnTo>
                    <a:pt x="229" y="161"/>
                  </a:lnTo>
                  <a:lnTo>
                    <a:pt x="229" y="158"/>
                  </a:lnTo>
                  <a:lnTo>
                    <a:pt x="226" y="157"/>
                  </a:lnTo>
                  <a:lnTo>
                    <a:pt x="226" y="155"/>
                  </a:lnTo>
                  <a:lnTo>
                    <a:pt x="225" y="154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4" y="141"/>
                  </a:lnTo>
                  <a:lnTo>
                    <a:pt x="227" y="138"/>
                  </a:lnTo>
                  <a:lnTo>
                    <a:pt x="227" y="132"/>
                  </a:lnTo>
                  <a:lnTo>
                    <a:pt x="225" y="131"/>
                  </a:lnTo>
                  <a:lnTo>
                    <a:pt x="222" y="128"/>
                  </a:lnTo>
                  <a:lnTo>
                    <a:pt x="221" y="127"/>
                  </a:lnTo>
                  <a:lnTo>
                    <a:pt x="218" y="123"/>
                  </a:lnTo>
                  <a:lnTo>
                    <a:pt x="220" y="119"/>
                  </a:lnTo>
                  <a:lnTo>
                    <a:pt x="224" y="119"/>
                  </a:lnTo>
                  <a:lnTo>
                    <a:pt x="225" y="116"/>
                  </a:lnTo>
                  <a:lnTo>
                    <a:pt x="225" y="114"/>
                  </a:lnTo>
                  <a:lnTo>
                    <a:pt x="226" y="111"/>
                  </a:lnTo>
                  <a:lnTo>
                    <a:pt x="221" y="110"/>
                  </a:lnTo>
                  <a:lnTo>
                    <a:pt x="218" y="106"/>
                  </a:lnTo>
                  <a:lnTo>
                    <a:pt x="217" y="102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1"/>
                  </a:lnTo>
                  <a:lnTo>
                    <a:pt x="221" y="98"/>
                  </a:lnTo>
                  <a:lnTo>
                    <a:pt x="222" y="97"/>
                  </a:lnTo>
                  <a:lnTo>
                    <a:pt x="227" y="95"/>
                  </a:lnTo>
                  <a:lnTo>
                    <a:pt x="231" y="93"/>
                  </a:lnTo>
                  <a:lnTo>
                    <a:pt x="233" y="93"/>
                  </a:lnTo>
                  <a:lnTo>
                    <a:pt x="237" y="95"/>
                  </a:lnTo>
                  <a:lnTo>
                    <a:pt x="239" y="95"/>
                  </a:lnTo>
                  <a:lnTo>
                    <a:pt x="244" y="95"/>
                  </a:lnTo>
                  <a:lnTo>
                    <a:pt x="252" y="97"/>
                  </a:lnTo>
                  <a:lnTo>
                    <a:pt x="252" y="95"/>
                  </a:lnTo>
                  <a:lnTo>
                    <a:pt x="254" y="94"/>
                  </a:lnTo>
                  <a:lnTo>
                    <a:pt x="256" y="91"/>
                  </a:lnTo>
                  <a:lnTo>
                    <a:pt x="258" y="89"/>
                  </a:lnTo>
                  <a:lnTo>
                    <a:pt x="260" y="90"/>
                  </a:lnTo>
                  <a:lnTo>
                    <a:pt x="263" y="91"/>
                  </a:lnTo>
                  <a:lnTo>
                    <a:pt x="268" y="95"/>
                  </a:lnTo>
                  <a:lnTo>
                    <a:pt x="271" y="95"/>
                  </a:lnTo>
                  <a:lnTo>
                    <a:pt x="273" y="89"/>
                  </a:lnTo>
                  <a:lnTo>
                    <a:pt x="275" y="85"/>
                  </a:lnTo>
                  <a:lnTo>
                    <a:pt x="276" y="85"/>
                  </a:lnTo>
                  <a:lnTo>
                    <a:pt x="277" y="83"/>
                  </a:lnTo>
                  <a:lnTo>
                    <a:pt x="280" y="85"/>
                  </a:lnTo>
                  <a:lnTo>
                    <a:pt x="286" y="85"/>
                  </a:lnTo>
                  <a:lnTo>
                    <a:pt x="293" y="86"/>
                  </a:lnTo>
                  <a:lnTo>
                    <a:pt x="296" y="87"/>
                  </a:lnTo>
                  <a:lnTo>
                    <a:pt x="299" y="82"/>
                  </a:lnTo>
                  <a:lnTo>
                    <a:pt x="301" y="81"/>
                  </a:lnTo>
                  <a:lnTo>
                    <a:pt x="301" y="76"/>
                  </a:lnTo>
                  <a:lnTo>
                    <a:pt x="302" y="74"/>
                  </a:lnTo>
                  <a:lnTo>
                    <a:pt x="306" y="69"/>
                  </a:lnTo>
                  <a:lnTo>
                    <a:pt x="307" y="70"/>
                  </a:lnTo>
                  <a:lnTo>
                    <a:pt x="309" y="74"/>
                  </a:lnTo>
                  <a:lnTo>
                    <a:pt x="311" y="76"/>
                  </a:lnTo>
                  <a:lnTo>
                    <a:pt x="314" y="77"/>
                  </a:lnTo>
                  <a:lnTo>
                    <a:pt x="315" y="77"/>
                  </a:lnTo>
                  <a:lnTo>
                    <a:pt x="319" y="78"/>
                  </a:lnTo>
                  <a:lnTo>
                    <a:pt x="319" y="80"/>
                  </a:lnTo>
                  <a:lnTo>
                    <a:pt x="319" y="82"/>
                  </a:lnTo>
                  <a:lnTo>
                    <a:pt x="324" y="82"/>
                  </a:lnTo>
                  <a:lnTo>
                    <a:pt x="326" y="81"/>
                  </a:lnTo>
                  <a:lnTo>
                    <a:pt x="328" y="80"/>
                  </a:lnTo>
                  <a:lnTo>
                    <a:pt x="334" y="80"/>
                  </a:lnTo>
                  <a:lnTo>
                    <a:pt x="335" y="77"/>
                  </a:lnTo>
                  <a:lnTo>
                    <a:pt x="339" y="77"/>
                  </a:lnTo>
                  <a:lnTo>
                    <a:pt x="341" y="80"/>
                  </a:lnTo>
                  <a:lnTo>
                    <a:pt x="345" y="77"/>
                  </a:lnTo>
                  <a:lnTo>
                    <a:pt x="348" y="72"/>
                  </a:lnTo>
                  <a:lnTo>
                    <a:pt x="352" y="66"/>
                  </a:lnTo>
                  <a:lnTo>
                    <a:pt x="353" y="65"/>
                  </a:lnTo>
                  <a:lnTo>
                    <a:pt x="356" y="65"/>
                  </a:lnTo>
                  <a:lnTo>
                    <a:pt x="356" y="68"/>
                  </a:lnTo>
                  <a:lnTo>
                    <a:pt x="357" y="68"/>
                  </a:lnTo>
                  <a:lnTo>
                    <a:pt x="360" y="68"/>
                  </a:lnTo>
                  <a:lnTo>
                    <a:pt x="364" y="66"/>
                  </a:lnTo>
                  <a:lnTo>
                    <a:pt x="369" y="68"/>
                  </a:lnTo>
                  <a:lnTo>
                    <a:pt x="373" y="69"/>
                  </a:lnTo>
                  <a:lnTo>
                    <a:pt x="377" y="69"/>
                  </a:lnTo>
                  <a:lnTo>
                    <a:pt x="381" y="68"/>
                  </a:lnTo>
                  <a:lnTo>
                    <a:pt x="390" y="64"/>
                  </a:lnTo>
                  <a:lnTo>
                    <a:pt x="392" y="63"/>
                  </a:lnTo>
                  <a:lnTo>
                    <a:pt x="400" y="64"/>
                  </a:lnTo>
                  <a:lnTo>
                    <a:pt x="402" y="65"/>
                  </a:lnTo>
                  <a:lnTo>
                    <a:pt x="403" y="68"/>
                  </a:lnTo>
                  <a:lnTo>
                    <a:pt x="406" y="68"/>
                  </a:lnTo>
                  <a:lnTo>
                    <a:pt x="407" y="70"/>
                  </a:lnTo>
                  <a:lnTo>
                    <a:pt x="407" y="73"/>
                  </a:lnTo>
                  <a:lnTo>
                    <a:pt x="407" y="74"/>
                  </a:lnTo>
                  <a:lnTo>
                    <a:pt x="408" y="76"/>
                  </a:lnTo>
                  <a:lnTo>
                    <a:pt x="407" y="78"/>
                  </a:lnTo>
                  <a:lnTo>
                    <a:pt x="411" y="77"/>
                  </a:lnTo>
                  <a:lnTo>
                    <a:pt x="412" y="77"/>
                  </a:lnTo>
                  <a:lnTo>
                    <a:pt x="413" y="74"/>
                  </a:lnTo>
                  <a:lnTo>
                    <a:pt x="417" y="72"/>
                  </a:lnTo>
                  <a:lnTo>
                    <a:pt x="419" y="66"/>
                  </a:lnTo>
                  <a:lnTo>
                    <a:pt x="421" y="63"/>
                  </a:lnTo>
                  <a:lnTo>
                    <a:pt x="421" y="59"/>
                  </a:lnTo>
                  <a:lnTo>
                    <a:pt x="423" y="55"/>
                  </a:lnTo>
                  <a:lnTo>
                    <a:pt x="426" y="49"/>
                  </a:lnTo>
                  <a:lnTo>
                    <a:pt x="428" y="46"/>
                  </a:lnTo>
                  <a:lnTo>
                    <a:pt x="428" y="40"/>
                  </a:lnTo>
                  <a:lnTo>
                    <a:pt x="430" y="35"/>
                  </a:lnTo>
                  <a:lnTo>
                    <a:pt x="433" y="34"/>
                  </a:lnTo>
                  <a:lnTo>
                    <a:pt x="436" y="34"/>
                  </a:lnTo>
                  <a:lnTo>
                    <a:pt x="437" y="31"/>
                  </a:lnTo>
                  <a:lnTo>
                    <a:pt x="437" y="29"/>
                  </a:lnTo>
                  <a:lnTo>
                    <a:pt x="438" y="27"/>
                  </a:lnTo>
                  <a:lnTo>
                    <a:pt x="440" y="29"/>
                  </a:lnTo>
                  <a:lnTo>
                    <a:pt x="442" y="27"/>
                  </a:lnTo>
                  <a:lnTo>
                    <a:pt x="442" y="31"/>
                  </a:lnTo>
                  <a:lnTo>
                    <a:pt x="445" y="35"/>
                  </a:lnTo>
                  <a:lnTo>
                    <a:pt x="447" y="35"/>
                  </a:lnTo>
                  <a:lnTo>
                    <a:pt x="450" y="35"/>
                  </a:lnTo>
                  <a:lnTo>
                    <a:pt x="455" y="35"/>
                  </a:lnTo>
                  <a:lnTo>
                    <a:pt x="459" y="29"/>
                  </a:lnTo>
                  <a:lnTo>
                    <a:pt x="462" y="25"/>
                  </a:lnTo>
                  <a:lnTo>
                    <a:pt x="463" y="19"/>
                  </a:lnTo>
                  <a:lnTo>
                    <a:pt x="468" y="15"/>
                  </a:lnTo>
                  <a:lnTo>
                    <a:pt x="472" y="11"/>
                  </a:lnTo>
                  <a:lnTo>
                    <a:pt x="475" y="11"/>
                  </a:lnTo>
                  <a:lnTo>
                    <a:pt x="479" y="10"/>
                  </a:lnTo>
                  <a:lnTo>
                    <a:pt x="483" y="8"/>
                  </a:lnTo>
                  <a:lnTo>
                    <a:pt x="488" y="6"/>
                  </a:lnTo>
                  <a:lnTo>
                    <a:pt x="493" y="9"/>
                  </a:lnTo>
                  <a:lnTo>
                    <a:pt x="498" y="9"/>
                  </a:lnTo>
                  <a:lnTo>
                    <a:pt x="500" y="8"/>
                  </a:lnTo>
                  <a:lnTo>
                    <a:pt x="501" y="8"/>
                  </a:lnTo>
                  <a:lnTo>
                    <a:pt x="502" y="9"/>
                  </a:lnTo>
                  <a:lnTo>
                    <a:pt x="502" y="8"/>
                  </a:lnTo>
                  <a:lnTo>
                    <a:pt x="500" y="8"/>
                  </a:lnTo>
                  <a:lnTo>
                    <a:pt x="498" y="5"/>
                  </a:lnTo>
                  <a:lnTo>
                    <a:pt x="500" y="5"/>
                  </a:lnTo>
                  <a:lnTo>
                    <a:pt x="501" y="4"/>
                  </a:lnTo>
                  <a:lnTo>
                    <a:pt x="500" y="2"/>
                  </a:lnTo>
                  <a:lnTo>
                    <a:pt x="498" y="1"/>
                  </a:lnTo>
                  <a:lnTo>
                    <a:pt x="497" y="2"/>
                  </a:lnTo>
                  <a:lnTo>
                    <a:pt x="497" y="4"/>
                  </a:lnTo>
                  <a:lnTo>
                    <a:pt x="497" y="5"/>
                  </a:lnTo>
                  <a:lnTo>
                    <a:pt x="496" y="4"/>
                  </a:lnTo>
                  <a:lnTo>
                    <a:pt x="495" y="2"/>
                  </a:lnTo>
                  <a:lnTo>
                    <a:pt x="495" y="1"/>
                  </a:lnTo>
                  <a:lnTo>
                    <a:pt x="495" y="0"/>
                  </a:lnTo>
                  <a:lnTo>
                    <a:pt x="498" y="1"/>
                  </a:lnTo>
                  <a:lnTo>
                    <a:pt x="502" y="1"/>
                  </a:lnTo>
                  <a:lnTo>
                    <a:pt x="505" y="2"/>
                  </a:lnTo>
                  <a:lnTo>
                    <a:pt x="508" y="5"/>
                  </a:lnTo>
                  <a:lnTo>
                    <a:pt x="509" y="6"/>
                  </a:lnTo>
                  <a:lnTo>
                    <a:pt x="513" y="9"/>
                  </a:lnTo>
                  <a:lnTo>
                    <a:pt x="514" y="9"/>
                  </a:lnTo>
                  <a:lnTo>
                    <a:pt x="517" y="9"/>
                  </a:lnTo>
                  <a:lnTo>
                    <a:pt x="523" y="13"/>
                  </a:lnTo>
                  <a:lnTo>
                    <a:pt x="530" y="19"/>
                  </a:lnTo>
                  <a:lnTo>
                    <a:pt x="532" y="26"/>
                  </a:lnTo>
                  <a:lnTo>
                    <a:pt x="536" y="31"/>
                  </a:lnTo>
                  <a:lnTo>
                    <a:pt x="543" y="35"/>
                  </a:lnTo>
                  <a:lnTo>
                    <a:pt x="552" y="43"/>
                  </a:lnTo>
                  <a:lnTo>
                    <a:pt x="557" y="46"/>
                  </a:lnTo>
                  <a:lnTo>
                    <a:pt x="563" y="53"/>
                  </a:lnTo>
                  <a:lnTo>
                    <a:pt x="567" y="56"/>
                  </a:lnTo>
                  <a:lnTo>
                    <a:pt x="572" y="61"/>
                  </a:lnTo>
                  <a:lnTo>
                    <a:pt x="574" y="68"/>
                  </a:lnTo>
                  <a:lnTo>
                    <a:pt x="584" y="77"/>
                  </a:lnTo>
                  <a:lnTo>
                    <a:pt x="597" y="81"/>
                  </a:lnTo>
                  <a:lnTo>
                    <a:pt x="602" y="83"/>
                  </a:lnTo>
                  <a:lnTo>
                    <a:pt x="607" y="86"/>
                  </a:lnTo>
                  <a:lnTo>
                    <a:pt x="614" y="95"/>
                  </a:lnTo>
                  <a:lnTo>
                    <a:pt x="618" y="102"/>
                  </a:lnTo>
                  <a:lnTo>
                    <a:pt x="622" y="108"/>
                  </a:lnTo>
                  <a:lnTo>
                    <a:pt x="623" y="110"/>
                  </a:lnTo>
                  <a:lnTo>
                    <a:pt x="625" y="112"/>
                  </a:lnTo>
                  <a:lnTo>
                    <a:pt x="631" y="119"/>
                  </a:lnTo>
                  <a:lnTo>
                    <a:pt x="637" y="123"/>
                  </a:lnTo>
                  <a:lnTo>
                    <a:pt x="636" y="127"/>
                  </a:lnTo>
                  <a:lnTo>
                    <a:pt x="639" y="131"/>
                  </a:lnTo>
                  <a:lnTo>
                    <a:pt x="648" y="140"/>
                  </a:lnTo>
                  <a:lnTo>
                    <a:pt x="653" y="142"/>
                  </a:lnTo>
                  <a:lnTo>
                    <a:pt x="661" y="145"/>
                  </a:lnTo>
                  <a:lnTo>
                    <a:pt x="667" y="148"/>
                  </a:lnTo>
                  <a:lnTo>
                    <a:pt x="676" y="154"/>
                  </a:lnTo>
                  <a:lnTo>
                    <a:pt x="679" y="157"/>
                  </a:lnTo>
                  <a:lnTo>
                    <a:pt x="678" y="161"/>
                  </a:lnTo>
                  <a:lnTo>
                    <a:pt x="680" y="165"/>
                  </a:lnTo>
                  <a:lnTo>
                    <a:pt x="688" y="170"/>
                  </a:lnTo>
                  <a:lnTo>
                    <a:pt x="695" y="174"/>
                  </a:lnTo>
                  <a:lnTo>
                    <a:pt x="704" y="179"/>
                  </a:lnTo>
                  <a:lnTo>
                    <a:pt x="712" y="188"/>
                  </a:lnTo>
                  <a:lnTo>
                    <a:pt x="718" y="201"/>
                  </a:lnTo>
                  <a:lnTo>
                    <a:pt x="735" y="213"/>
                  </a:lnTo>
                  <a:lnTo>
                    <a:pt x="742" y="218"/>
                  </a:lnTo>
                  <a:lnTo>
                    <a:pt x="745" y="224"/>
                  </a:lnTo>
                  <a:lnTo>
                    <a:pt x="748" y="230"/>
                  </a:lnTo>
                  <a:lnTo>
                    <a:pt x="756" y="231"/>
                  </a:lnTo>
                  <a:lnTo>
                    <a:pt x="760" y="234"/>
                  </a:lnTo>
                  <a:lnTo>
                    <a:pt x="763" y="239"/>
                  </a:lnTo>
                  <a:lnTo>
                    <a:pt x="767" y="242"/>
                  </a:lnTo>
                  <a:lnTo>
                    <a:pt x="767" y="246"/>
                  </a:lnTo>
                  <a:lnTo>
                    <a:pt x="764" y="247"/>
                  </a:lnTo>
                  <a:lnTo>
                    <a:pt x="760" y="248"/>
                  </a:lnTo>
                  <a:lnTo>
                    <a:pt x="759" y="254"/>
                  </a:lnTo>
                  <a:lnTo>
                    <a:pt x="762" y="258"/>
                  </a:lnTo>
                  <a:lnTo>
                    <a:pt x="768" y="263"/>
                  </a:lnTo>
                  <a:lnTo>
                    <a:pt x="772" y="272"/>
                  </a:lnTo>
                  <a:lnTo>
                    <a:pt x="773" y="277"/>
                  </a:lnTo>
                  <a:lnTo>
                    <a:pt x="773" y="284"/>
                  </a:lnTo>
                  <a:lnTo>
                    <a:pt x="773" y="286"/>
                  </a:lnTo>
                  <a:lnTo>
                    <a:pt x="777" y="290"/>
                  </a:lnTo>
                  <a:lnTo>
                    <a:pt x="784" y="290"/>
                  </a:lnTo>
                  <a:lnTo>
                    <a:pt x="785" y="293"/>
                  </a:lnTo>
                  <a:lnTo>
                    <a:pt x="788" y="299"/>
                  </a:lnTo>
                  <a:lnTo>
                    <a:pt x="788" y="306"/>
                  </a:lnTo>
                  <a:lnTo>
                    <a:pt x="789" y="311"/>
                  </a:lnTo>
                  <a:lnTo>
                    <a:pt x="792" y="315"/>
                  </a:lnTo>
                  <a:lnTo>
                    <a:pt x="796" y="320"/>
                  </a:lnTo>
                  <a:lnTo>
                    <a:pt x="801" y="322"/>
                  </a:lnTo>
                  <a:lnTo>
                    <a:pt x="802" y="323"/>
                  </a:lnTo>
                  <a:lnTo>
                    <a:pt x="803" y="323"/>
                  </a:lnTo>
                  <a:lnTo>
                    <a:pt x="807" y="320"/>
                  </a:lnTo>
                  <a:lnTo>
                    <a:pt x="810" y="320"/>
                  </a:lnTo>
                  <a:lnTo>
                    <a:pt x="814" y="322"/>
                  </a:lnTo>
                  <a:lnTo>
                    <a:pt x="815" y="322"/>
                  </a:lnTo>
                  <a:lnTo>
                    <a:pt x="818" y="322"/>
                  </a:lnTo>
                  <a:lnTo>
                    <a:pt x="823" y="322"/>
                  </a:lnTo>
                  <a:lnTo>
                    <a:pt x="828" y="320"/>
                  </a:lnTo>
                  <a:lnTo>
                    <a:pt x="836" y="320"/>
                  </a:lnTo>
                  <a:lnTo>
                    <a:pt x="843" y="322"/>
                  </a:lnTo>
                  <a:lnTo>
                    <a:pt x="844" y="323"/>
                  </a:lnTo>
                  <a:lnTo>
                    <a:pt x="847" y="324"/>
                  </a:lnTo>
                  <a:lnTo>
                    <a:pt x="848" y="324"/>
                  </a:lnTo>
                  <a:lnTo>
                    <a:pt x="853" y="327"/>
                  </a:lnTo>
                  <a:lnTo>
                    <a:pt x="858" y="324"/>
                  </a:lnTo>
                  <a:lnTo>
                    <a:pt x="864" y="327"/>
                  </a:lnTo>
                  <a:lnTo>
                    <a:pt x="866" y="328"/>
                  </a:lnTo>
                  <a:lnTo>
                    <a:pt x="872" y="326"/>
                  </a:lnTo>
                  <a:lnTo>
                    <a:pt x="874" y="327"/>
                  </a:lnTo>
                  <a:lnTo>
                    <a:pt x="879" y="328"/>
                  </a:lnTo>
                  <a:lnTo>
                    <a:pt x="885" y="332"/>
                  </a:lnTo>
                  <a:lnTo>
                    <a:pt x="889" y="335"/>
                  </a:lnTo>
                  <a:lnTo>
                    <a:pt x="894" y="335"/>
                  </a:lnTo>
                  <a:lnTo>
                    <a:pt x="900" y="337"/>
                  </a:lnTo>
                  <a:lnTo>
                    <a:pt x="904" y="344"/>
                  </a:lnTo>
                  <a:lnTo>
                    <a:pt x="907" y="348"/>
                  </a:lnTo>
                  <a:lnTo>
                    <a:pt x="912" y="352"/>
                  </a:lnTo>
                  <a:lnTo>
                    <a:pt x="913" y="356"/>
                  </a:lnTo>
                  <a:lnTo>
                    <a:pt x="921" y="362"/>
                  </a:lnTo>
                  <a:lnTo>
                    <a:pt x="923" y="366"/>
                  </a:lnTo>
                  <a:lnTo>
                    <a:pt x="921" y="373"/>
                  </a:lnTo>
                  <a:lnTo>
                    <a:pt x="921" y="375"/>
                  </a:lnTo>
                  <a:lnTo>
                    <a:pt x="921" y="381"/>
                  </a:lnTo>
                  <a:lnTo>
                    <a:pt x="924" y="382"/>
                  </a:lnTo>
                  <a:lnTo>
                    <a:pt x="930" y="386"/>
                  </a:lnTo>
                  <a:lnTo>
                    <a:pt x="937" y="387"/>
                  </a:lnTo>
                  <a:lnTo>
                    <a:pt x="945" y="387"/>
                  </a:lnTo>
                  <a:lnTo>
                    <a:pt x="947" y="388"/>
                  </a:lnTo>
                  <a:lnTo>
                    <a:pt x="950" y="392"/>
                  </a:lnTo>
                  <a:lnTo>
                    <a:pt x="946" y="400"/>
                  </a:lnTo>
                  <a:lnTo>
                    <a:pt x="945" y="402"/>
                  </a:lnTo>
                  <a:lnTo>
                    <a:pt x="941" y="404"/>
                  </a:lnTo>
                  <a:lnTo>
                    <a:pt x="940" y="411"/>
                  </a:lnTo>
                  <a:lnTo>
                    <a:pt x="940" y="417"/>
                  </a:lnTo>
                  <a:lnTo>
                    <a:pt x="944" y="421"/>
                  </a:lnTo>
                  <a:lnTo>
                    <a:pt x="950" y="424"/>
                  </a:lnTo>
                  <a:lnTo>
                    <a:pt x="953" y="424"/>
                  </a:lnTo>
                  <a:lnTo>
                    <a:pt x="958" y="426"/>
                  </a:lnTo>
                  <a:lnTo>
                    <a:pt x="959" y="428"/>
                  </a:lnTo>
                  <a:lnTo>
                    <a:pt x="961" y="428"/>
                  </a:lnTo>
                  <a:lnTo>
                    <a:pt x="964" y="429"/>
                  </a:lnTo>
                  <a:lnTo>
                    <a:pt x="967" y="433"/>
                  </a:lnTo>
                  <a:lnTo>
                    <a:pt x="970" y="436"/>
                  </a:lnTo>
                  <a:lnTo>
                    <a:pt x="972" y="437"/>
                  </a:lnTo>
                  <a:lnTo>
                    <a:pt x="975" y="438"/>
                  </a:lnTo>
                  <a:lnTo>
                    <a:pt x="974" y="440"/>
                  </a:lnTo>
                  <a:lnTo>
                    <a:pt x="971" y="443"/>
                  </a:lnTo>
                  <a:lnTo>
                    <a:pt x="971" y="445"/>
                  </a:lnTo>
                  <a:lnTo>
                    <a:pt x="968" y="447"/>
                  </a:lnTo>
                  <a:lnTo>
                    <a:pt x="967" y="450"/>
                  </a:lnTo>
                  <a:lnTo>
                    <a:pt x="950" y="485"/>
                  </a:lnTo>
                  <a:lnTo>
                    <a:pt x="937" y="547"/>
                  </a:lnTo>
                  <a:lnTo>
                    <a:pt x="919" y="628"/>
                  </a:lnTo>
                  <a:lnTo>
                    <a:pt x="907" y="683"/>
                  </a:lnTo>
                  <a:lnTo>
                    <a:pt x="934" y="713"/>
                  </a:lnTo>
                  <a:lnTo>
                    <a:pt x="1030" y="777"/>
                  </a:lnTo>
                  <a:lnTo>
                    <a:pt x="1044" y="785"/>
                  </a:lnTo>
                  <a:lnTo>
                    <a:pt x="1042" y="817"/>
                  </a:lnTo>
                  <a:lnTo>
                    <a:pt x="1044" y="836"/>
                  </a:lnTo>
                  <a:lnTo>
                    <a:pt x="1042" y="847"/>
                  </a:lnTo>
                  <a:lnTo>
                    <a:pt x="1052" y="851"/>
                  </a:lnTo>
                  <a:lnTo>
                    <a:pt x="1052" y="852"/>
                  </a:lnTo>
                  <a:lnTo>
                    <a:pt x="1055" y="855"/>
                  </a:lnTo>
                  <a:lnTo>
                    <a:pt x="1056" y="857"/>
                  </a:lnTo>
                  <a:lnTo>
                    <a:pt x="1059" y="858"/>
                  </a:lnTo>
                  <a:lnTo>
                    <a:pt x="1061" y="860"/>
                  </a:lnTo>
                  <a:lnTo>
                    <a:pt x="1063" y="865"/>
                  </a:lnTo>
                  <a:lnTo>
                    <a:pt x="1063" y="866"/>
                  </a:lnTo>
                  <a:lnTo>
                    <a:pt x="1065" y="875"/>
                  </a:lnTo>
                  <a:lnTo>
                    <a:pt x="1068" y="886"/>
                  </a:lnTo>
                  <a:lnTo>
                    <a:pt x="1071" y="898"/>
                  </a:lnTo>
                  <a:lnTo>
                    <a:pt x="1073" y="908"/>
                  </a:lnTo>
                  <a:lnTo>
                    <a:pt x="1076" y="919"/>
                  </a:lnTo>
                  <a:lnTo>
                    <a:pt x="1078" y="929"/>
                  </a:lnTo>
                  <a:lnTo>
                    <a:pt x="1077" y="932"/>
                  </a:lnTo>
                  <a:lnTo>
                    <a:pt x="1076" y="940"/>
                  </a:lnTo>
                  <a:lnTo>
                    <a:pt x="1072" y="950"/>
                  </a:lnTo>
                  <a:lnTo>
                    <a:pt x="1069" y="961"/>
                  </a:lnTo>
                  <a:lnTo>
                    <a:pt x="1068" y="963"/>
                  </a:lnTo>
                  <a:lnTo>
                    <a:pt x="1067" y="966"/>
                  </a:lnTo>
                  <a:lnTo>
                    <a:pt x="1064" y="968"/>
                  </a:lnTo>
                  <a:lnTo>
                    <a:pt x="1063" y="971"/>
                  </a:lnTo>
                  <a:lnTo>
                    <a:pt x="1061" y="974"/>
                  </a:lnTo>
                  <a:lnTo>
                    <a:pt x="1060" y="978"/>
                  </a:lnTo>
                  <a:lnTo>
                    <a:pt x="1061" y="981"/>
                  </a:lnTo>
                  <a:lnTo>
                    <a:pt x="1061" y="984"/>
                  </a:lnTo>
                  <a:lnTo>
                    <a:pt x="1063" y="988"/>
                  </a:lnTo>
                  <a:lnTo>
                    <a:pt x="1064" y="991"/>
                  </a:lnTo>
                  <a:lnTo>
                    <a:pt x="1065" y="993"/>
                  </a:lnTo>
                  <a:lnTo>
                    <a:pt x="1068" y="996"/>
                  </a:lnTo>
                  <a:lnTo>
                    <a:pt x="1071" y="997"/>
                  </a:lnTo>
                  <a:lnTo>
                    <a:pt x="1073" y="998"/>
                  </a:lnTo>
                  <a:lnTo>
                    <a:pt x="1077" y="1000"/>
                  </a:lnTo>
                  <a:lnTo>
                    <a:pt x="1078" y="1001"/>
                  </a:lnTo>
                  <a:lnTo>
                    <a:pt x="1080" y="1005"/>
                  </a:lnTo>
                  <a:lnTo>
                    <a:pt x="1080" y="1009"/>
                  </a:lnTo>
                  <a:lnTo>
                    <a:pt x="1081" y="1012"/>
                  </a:lnTo>
                  <a:lnTo>
                    <a:pt x="1084" y="1014"/>
                  </a:lnTo>
                  <a:lnTo>
                    <a:pt x="1085" y="1017"/>
                  </a:lnTo>
                  <a:lnTo>
                    <a:pt x="1086" y="1019"/>
                  </a:lnTo>
                  <a:lnTo>
                    <a:pt x="1086" y="1023"/>
                  </a:lnTo>
                  <a:lnTo>
                    <a:pt x="1088" y="1026"/>
                  </a:lnTo>
                  <a:lnTo>
                    <a:pt x="1088" y="1030"/>
                  </a:lnTo>
                  <a:lnTo>
                    <a:pt x="1089" y="1034"/>
                  </a:lnTo>
                  <a:lnTo>
                    <a:pt x="1090" y="1036"/>
                  </a:lnTo>
                  <a:lnTo>
                    <a:pt x="1091" y="1039"/>
                  </a:lnTo>
                  <a:lnTo>
                    <a:pt x="1095" y="1040"/>
                  </a:lnTo>
                  <a:lnTo>
                    <a:pt x="1099" y="1040"/>
                  </a:lnTo>
                  <a:lnTo>
                    <a:pt x="1102" y="1042"/>
                  </a:lnTo>
                  <a:lnTo>
                    <a:pt x="1106" y="1042"/>
                  </a:lnTo>
                  <a:lnTo>
                    <a:pt x="1110" y="1043"/>
                  </a:lnTo>
                  <a:lnTo>
                    <a:pt x="1112" y="1044"/>
                  </a:lnTo>
                  <a:lnTo>
                    <a:pt x="1115" y="1046"/>
                  </a:lnTo>
                  <a:lnTo>
                    <a:pt x="1118" y="1047"/>
                  </a:lnTo>
                  <a:lnTo>
                    <a:pt x="1120" y="1050"/>
                  </a:lnTo>
                  <a:lnTo>
                    <a:pt x="1123" y="1050"/>
                  </a:lnTo>
                  <a:lnTo>
                    <a:pt x="1123" y="1057"/>
                  </a:lnTo>
                  <a:lnTo>
                    <a:pt x="1124" y="1068"/>
                  </a:lnTo>
                  <a:lnTo>
                    <a:pt x="1126" y="1078"/>
                  </a:lnTo>
                  <a:lnTo>
                    <a:pt x="1126" y="1084"/>
                  </a:lnTo>
                  <a:lnTo>
                    <a:pt x="1107" y="1085"/>
                  </a:lnTo>
                  <a:lnTo>
                    <a:pt x="966" y="1099"/>
                  </a:lnTo>
                  <a:lnTo>
                    <a:pt x="907" y="1106"/>
                  </a:lnTo>
                  <a:lnTo>
                    <a:pt x="796" y="1132"/>
                  </a:lnTo>
                  <a:lnTo>
                    <a:pt x="712" y="1150"/>
                  </a:lnTo>
                  <a:lnTo>
                    <a:pt x="667" y="1152"/>
                  </a:lnTo>
                  <a:lnTo>
                    <a:pt x="665" y="1152"/>
                  </a:lnTo>
                  <a:lnTo>
                    <a:pt x="648" y="1152"/>
                  </a:lnTo>
                  <a:lnTo>
                    <a:pt x="513" y="1153"/>
                  </a:lnTo>
                  <a:lnTo>
                    <a:pt x="487" y="1124"/>
                  </a:lnTo>
                  <a:lnTo>
                    <a:pt x="464" y="1125"/>
                  </a:lnTo>
                  <a:lnTo>
                    <a:pt x="417" y="1135"/>
                  </a:lnTo>
                  <a:lnTo>
                    <a:pt x="409" y="1156"/>
                  </a:lnTo>
                  <a:lnTo>
                    <a:pt x="322" y="1156"/>
                  </a:lnTo>
                  <a:lnTo>
                    <a:pt x="313" y="1150"/>
                  </a:lnTo>
                  <a:lnTo>
                    <a:pt x="284" y="1137"/>
                  </a:lnTo>
                  <a:lnTo>
                    <a:pt x="280" y="1141"/>
                  </a:lnTo>
                  <a:lnTo>
                    <a:pt x="243" y="1135"/>
                  </a:lnTo>
                  <a:lnTo>
                    <a:pt x="243" y="1156"/>
                  </a:lnTo>
                  <a:lnTo>
                    <a:pt x="135" y="1157"/>
                  </a:lnTo>
                  <a:lnTo>
                    <a:pt x="133" y="1153"/>
                  </a:lnTo>
                  <a:lnTo>
                    <a:pt x="135" y="1148"/>
                  </a:lnTo>
                  <a:lnTo>
                    <a:pt x="135" y="1139"/>
                  </a:lnTo>
                  <a:lnTo>
                    <a:pt x="135" y="951"/>
                  </a:lnTo>
                  <a:lnTo>
                    <a:pt x="140" y="946"/>
                  </a:lnTo>
                  <a:lnTo>
                    <a:pt x="144" y="933"/>
                  </a:lnTo>
                  <a:lnTo>
                    <a:pt x="165" y="921"/>
                  </a:lnTo>
                  <a:lnTo>
                    <a:pt x="172" y="917"/>
                  </a:lnTo>
                  <a:lnTo>
                    <a:pt x="182" y="906"/>
                  </a:lnTo>
                  <a:lnTo>
                    <a:pt x="192" y="898"/>
                  </a:lnTo>
                  <a:lnTo>
                    <a:pt x="165" y="878"/>
                  </a:lnTo>
                  <a:lnTo>
                    <a:pt x="158" y="875"/>
                  </a:lnTo>
                  <a:lnTo>
                    <a:pt x="136" y="873"/>
                  </a:lnTo>
                  <a:lnTo>
                    <a:pt x="111" y="861"/>
                  </a:lnTo>
                  <a:lnTo>
                    <a:pt x="0" y="608"/>
                  </a:lnTo>
                  <a:lnTo>
                    <a:pt x="0" y="607"/>
                  </a:lnTo>
                  <a:lnTo>
                    <a:pt x="0" y="606"/>
                  </a:lnTo>
                  <a:lnTo>
                    <a:pt x="1" y="602"/>
                  </a:lnTo>
                  <a:lnTo>
                    <a:pt x="2" y="602"/>
                  </a:lnTo>
                  <a:lnTo>
                    <a:pt x="5" y="599"/>
                  </a:lnTo>
                  <a:lnTo>
                    <a:pt x="8" y="598"/>
                  </a:lnTo>
                  <a:lnTo>
                    <a:pt x="9" y="59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655" y="3592"/>
              <a:ext cx="344" cy="415"/>
            </a:xfrm>
            <a:custGeom>
              <a:avLst/>
              <a:gdLst>
                <a:gd name="T0" fmla="*/ 291 w 344"/>
                <a:gd name="T1" fmla="*/ 4 h 415"/>
                <a:gd name="T2" fmla="*/ 289 w 344"/>
                <a:gd name="T3" fmla="*/ 17 h 415"/>
                <a:gd name="T4" fmla="*/ 279 w 344"/>
                <a:gd name="T5" fmla="*/ 38 h 415"/>
                <a:gd name="T6" fmla="*/ 291 w 344"/>
                <a:gd name="T7" fmla="*/ 72 h 415"/>
                <a:gd name="T8" fmla="*/ 293 w 344"/>
                <a:gd name="T9" fmla="*/ 110 h 415"/>
                <a:gd name="T10" fmla="*/ 297 w 344"/>
                <a:gd name="T11" fmla="*/ 136 h 415"/>
                <a:gd name="T12" fmla="*/ 289 w 344"/>
                <a:gd name="T13" fmla="*/ 179 h 415"/>
                <a:gd name="T14" fmla="*/ 289 w 344"/>
                <a:gd name="T15" fmla="*/ 207 h 415"/>
                <a:gd name="T16" fmla="*/ 300 w 344"/>
                <a:gd name="T17" fmla="*/ 253 h 415"/>
                <a:gd name="T18" fmla="*/ 344 w 344"/>
                <a:gd name="T19" fmla="*/ 283 h 415"/>
                <a:gd name="T20" fmla="*/ 330 w 344"/>
                <a:gd name="T21" fmla="*/ 325 h 415"/>
                <a:gd name="T22" fmla="*/ 310 w 344"/>
                <a:gd name="T23" fmla="*/ 356 h 415"/>
                <a:gd name="T24" fmla="*/ 272 w 344"/>
                <a:gd name="T25" fmla="*/ 353 h 415"/>
                <a:gd name="T26" fmla="*/ 258 w 344"/>
                <a:gd name="T27" fmla="*/ 387 h 415"/>
                <a:gd name="T28" fmla="*/ 245 w 344"/>
                <a:gd name="T29" fmla="*/ 389 h 415"/>
                <a:gd name="T30" fmla="*/ 230 w 344"/>
                <a:gd name="T31" fmla="*/ 390 h 415"/>
                <a:gd name="T32" fmla="*/ 217 w 344"/>
                <a:gd name="T33" fmla="*/ 391 h 415"/>
                <a:gd name="T34" fmla="*/ 199 w 344"/>
                <a:gd name="T35" fmla="*/ 391 h 415"/>
                <a:gd name="T36" fmla="*/ 188 w 344"/>
                <a:gd name="T37" fmla="*/ 393 h 415"/>
                <a:gd name="T38" fmla="*/ 181 w 344"/>
                <a:gd name="T39" fmla="*/ 394 h 415"/>
                <a:gd name="T40" fmla="*/ 165 w 344"/>
                <a:gd name="T41" fmla="*/ 395 h 415"/>
                <a:gd name="T42" fmla="*/ 158 w 344"/>
                <a:gd name="T43" fmla="*/ 397 h 415"/>
                <a:gd name="T44" fmla="*/ 152 w 344"/>
                <a:gd name="T45" fmla="*/ 398 h 415"/>
                <a:gd name="T46" fmla="*/ 145 w 344"/>
                <a:gd name="T47" fmla="*/ 398 h 415"/>
                <a:gd name="T48" fmla="*/ 137 w 344"/>
                <a:gd name="T49" fmla="*/ 399 h 415"/>
                <a:gd name="T50" fmla="*/ 132 w 344"/>
                <a:gd name="T51" fmla="*/ 400 h 415"/>
                <a:gd name="T52" fmla="*/ 118 w 344"/>
                <a:gd name="T53" fmla="*/ 402 h 415"/>
                <a:gd name="T54" fmla="*/ 110 w 344"/>
                <a:gd name="T55" fmla="*/ 403 h 415"/>
                <a:gd name="T56" fmla="*/ 102 w 344"/>
                <a:gd name="T57" fmla="*/ 403 h 415"/>
                <a:gd name="T58" fmla="*/ 97 w 344"/>
                <a:gd name="T59" fmla="*/ 404 h 415"/>
                <a:gd name="T60" fmla="*/ 90 w 344"/>
                <a:gd name="T61" fmla="*/ 406 h 415"/>
                <a:gd name="T62" fmla="*/ 85 w 344"/>
                <a:gd name="T63" fmla="*/ 407 h 415"/>
                <a:gd name="T64" fmla="*/ 76 w 344"/>
                <a:gd name="T65" fmla="*/ 408 h 415"/>
                <a:gd name="T66" fmla="*/ 72 w 344"/>
                <a:gd name="T67" fmla="*/ 408 h 415"/>
                <a:gd name="T68" fmla="*/ 60 w 344"/>
                <a:gd name="T69" fmla="*/ 411 h 415"/>
                <a:gd name="T70" fmla="*/ 51 w 344"/>
                <a:gd name="T71" fmla="*/ 412 h 415"/>
                <a:gd name="T72" fmla="*/ 42 w 344"/>
                <a:gd name="T73" fmla="*/ 414 h 415"/>
                <a:gd name="T74" fmla="*/ 22 w 344"/>
                <a:gd name="T75" fmla="*/ 415 h 415"/>
                <a:gd name="T76" fmla="*/ 12 w 344"/>
                <a:gd name="T77" fmla="*/ 389 h 415"/>
                <a:gd name="T78" fmla="*/ 3 w 344"/>
                <a:gd name="T79" fmla="*/ 369 h 415"/>
                <a:gd name="T80" fmla="*/ 9 w 344"/>
                <a:gd name="T81" fmla="*/ 326 h 415"/>
                <a:gd name="T82" fmla="*/ 26 w 344"/>
                <a:gd name="T83" fmla="*/ 291 h 415"/>
                <a:gd name="T84" fmla="*/ 24 w 344"/>
                <a:gd name="T85" fmla="*/ 242 h 415"/>
                <a:gd name="T86" fmla="*/ 30 w 344"/>
                <a:gd name="T87" fmla="*/ 209 h 415"/>
                <a:gd name="T88" fmla="*/ 48 w 344"/>
                <a:gd name="T89" fmla="*/ 178 h 415"/>
                <a:gd name="T90" fmla="*/ 55 w 344"/>
                <a:gd name="T91" fmla="*/ 147 h 415"/>
                <a:gd name="T92" fmla="*/ 68 w 344"/>
                <a:gd name="T93" fmla="*/ 115 h 415"/>
                <a:gd name="T94" fmla="*/ 78 w 344"/>
                <a:gd name="T95" fmla="*/ 67 h 415"/>
                <a:gd name="T96" fmla="*/ 98 w 344"/>
                <a:gd name="T97" fmla="*/ 41 h 415"/>
                <a:gd name="T98" fmla="*/ 118 w 344"/>
                <a:gd name="T99" fmla="*/ 26 h 415"/>
                <a:gd name="T100" fmla="*/ 212 w 344"/>
                <a:gd name="T101" fmla="*/ 1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15">
                  <a:moveTo>
                    <a:pt x="260" y="13"/>
                  </a:moveTo>
                  <a:lnTo>
                    <a:pt x="280" y="0"/>
                  </a:lnTo>
                  <a:lnTo>
                    <a:pt x="283" y="0"/>
                  </a:lnTo>
                  <a:lnTo>
                    <a:pt x="291" y="4"/>
                  </a:lnTo>
                  <a:lnTo>
                    <a:pt x="285" y="8"/>
                  </a:lnTo>
                  <a:lnTo>
                    <a:pt x="284" y="12"/>
                  </a:lnTo>
                  <a:lnTo>
                    <a:pt x="288" y="13"/>
                  </a:lnTo>
                  <a:lnTo>
                    <a:pt x="289" y="17"/>
                  </a:lnTo>
                  <a:lnTo>
                    <a:pt x="280" y="22"/>
                  </a:lnTo>
                  <a:lnTo>
                    <a:pt x="275" y="26"/>
                  </a:lnTo>
                  <a:lnTo>
                    <a:pt x="275" y="34"/>
                  </a:lnTo>
                  <a:lnTo>
                    <a:pt x="279" y="38"/>
                  </a:lnTo>
                  <a:lnTo>
                    <a:pt x="285" y="38"/>
                  </a:lnTo>
                  <a:lnTo>
                    <a:pt x="288" y="46"/>
                  </a:lnTo>
                  <a:lnTo>
                    <a:pt x="289" y="58"/>
                  </a:lnTo>
                  <a:lnTo>
                    <a:pt x="291" y="72"/>
                  </a:lnTo>
                  <a:lnTo>
                    <a:pt x="297" y="84"/>
                  </a:lnTo>
                  <a:lnTo>
                    <a:pt x="305" y="93"/>
                  </a:lnTo>
                  <a:lnTo>
                    <a:pt x="298" y="103"/>
                  </a:lnTo>
                  <a:lnTo>
                    <a:pt x="293" y="110"/>
                  </a:lnTo>
                  <a:lnTo>
                    <a:pt x="292" y="118"/>
                  </a:lnTo>
                  <a:lnTo>
                    <a:pt x="296" y="123"/>
                  </a:lnTo>
                  <a:lnTo>
                    <a:pt x="297" y="132"/>
                  </a:lnTo>
                  <a:lnTo>
                    <a:pt x="297" y="136"/>
                  </a:lnTo>
                  <a:lnTo>
                    <a:pt x="305" y="141"/>
                  </a:lnTo>
                  <a:lnTo>
                    <a:pt x="298" y="157"/>
                  </a:lnTo>
                  <a:lnTo>
                    <a:pt x="294" y="167"/>
                  </a:lnTo>
                  <a:lnTo>
                    <a:pt x="289" y="179"/>
                  </a:lnTo>
                  <a:lnTo>
                    <a:pt x="287" y="187"/>
                  </a:lnTo>
                  <a:lnTo>
                    <a:pt x="287" y="194"/>
                  </a:lnTo>
                  <a:lnTo>
                    <a:pt x="288" y="200"/>
                  </a:lnTo>
                  <a:lnTo>
                    <a:pt x="289" y="207"/>
                  </a:lnTo>
                  <a:lnTo>
                    <a:pt x="292" y="211"/>
                  </a:lnTo>
                  <a:lnTo>
                    <a:pt x="296" y="226"/>
                  </a:lnTo>
                  <a:lnTo>
                    <a:pt x="298" y="239"/>
                  </a:lnTo>
                  <a:lnTo>
                    <a:pt x="300" y="253"/>
                  </a:lnTo>
                  <a:lnTo>
                    <a:pt x="304" y="263"/>
                  </a:lnTo>
                  <a:lnTo>
                    <a:pt x="315" y="271"/>
                  </a:lnTo>
                  <a:lnTo>
                    <a:pt x="330" y="279"/>
                  </a:lnTo>
                  <a:lnTo>
                    <a:pt x="344" y="283"/>
                  </a:lnTo>
                  <a:lnTo>
                    <a:pt x="340" y="293"/>
                  </a:lnTo>
                  <a:lnTo>
                    <a:pt x="342" y="304"/>
                  </a:lnTo>
                  <a:lnTo>
                    <a:pt x="336" y="317"/>
                  </a:lnTo>
                  <a:lnTo>
                    <a:pt x="330" y="325"/>
                  </a:lnTo>
                  <a:lnTo>
                    <a:pt x="325" y="334"/>
                  </a:lnTo>
                  <a:lnTo>
                    <a:pt x="318" y="343"/>
                  </a:lnTo>
                  <a:lnTo>
                    <a:pt x="314" y="349"/>
                  </a:lnTo>
                  <a:lnTo>
                    <a:pt x="310" y="356"/>
                  </a:lnTo>
                  <a:lnTo>
                    <a:pt x="301" y="355"/>
                  </a:lnTo>
                  <a:lnTo>
                    <a:pt x="292" y="355"/>
                  </a:lnTo>
                  <a:lnTo>
                    <a:pt x="284" y="355"/>
                  </a:lnTo>
                  <a:lnTo>
                    <a:pt x="272" y="353"/>
                  </a:lnTo>
                  <a:lnTo>
                    <a:pt x="262" y="351"/>
                  </a:lnTo>
                  <a:lnTo>
                    <a:pt x="260" y="359"/>
                  </a:lnTo>
                  <a:lnTo>
                    <a:pt x="259" y="368"/>
                  </a:lnTo>
                  <a:lnTo>
                    <a:pt x="258" y="387"/>
                  </a:lnTo>
                  <a:lnTo>
                    <a:pt x="250" y="387"/>
                  </a:lnTo>
                  <a:lnTo>
                    <a:pt x="250" y="389"/>
                  </a:lnTo>
                  <a:lnTo>
                    <a:pt x="245" y="389"/>
                  </a:lnTo>
                  <a:lnTo>
                    <a:pt x="245" y="389"/>
                  </a:lnTo>
                  <a:lnTo>
                    <a:pt x="237" y="389"/>
                  </a:lnTo>
                  <a:lnTo>
                    <a:pt x="236" y="389"/>
                  </a:lnTo>
                  <a:lnTo>
                    <a:pt x="230" y="389"/>
                  </a:lnTo>
                  <a:lnTo>
                    <a:pt x="230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17" y="390"/>
                  </a:lnTo>
                  <a:lnTo>
                    <a:pt x="217" y="391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00" y="391"/>
                  </a:lnTo>
                  <a:lnTo>
                    <a:pt x="199" y="391"/>
                  </a:lnTo>
                  <a:lnTo>
                    <a:pt x="194" y="391"/>
                  </a:lnTo>
                  <a:lnTo>
                    <a:pt x="194" y="393"/>
                  </a:lnTo>
                  <a:lnTo>
                    <a:pt x="190" y="393"/>
                  </a:lnTo>
                  <a:lnTo>
                    <a:pt x="188" y="393"/>
                  </a:lnTo>
                  <a:lnTo>
                    <a:pt x="186" y="393"/>
                  </a:lnTo>
                  <a:lnTo>
                    <a:pt x="186" y="394"/>
                  </a:lnTo>
                  <a:lnTo>
                    <a:pt x="182" y="394"/>
                  </a:lnTo>
                  <a:lnTo>
                    <a:pt x="181" y="394"/>
                  </a:lnTo>
                  <a:lnTo>
                    <a:pt x="174" y="394"/>
                  </a:lnTo>
                  <a:lnTo>
                    <a:pt x="174" y="395"/>
                  </a:lnTo>
                  <a:lnTo>
                    <a:pt x="166" y="395"/>
                  </a:lnTo>
                  <a:lnTo>
                    <a:pt x="165" y="395"/>
                  </a:lnTo>
                  <a:lnTo>
                    <a:pt x="164" y="395"/>
                  </a:lnTo>
                  <a:lnTo>
                    <a:pt x="162" y="397"/>
                  </a:lnTo>
                  <a:lnTo>
                    <a:pt x="160" y="397"/>
                  </a:lnTo>
                  <a:lnTo>
                    <a:pt x="158" y="397"/>
                  </a:lnTo>
                  <a:lnTo>
                    <a:pt x="156" y="397"/>
                  </a:lnTo>
                  <a:lnTo>
                    <a:pt x="156" y="397"/>
                  </a:lnTo>
                  <a:lnTo>
                    <a:pt x="152" y="397"/>
                  </a:lnTo>
                  <a:lnTo>
                    <a:pt x="152" y="398"/>
                  </a:lnTo>
                  <a:lnTo>
                    <a:pt x="149" y="398"/>
                  </a:lnTo>
                  <a:lnTo>
                    <a:pt x="149" y="398"/>
                  </a:lnTo>
                  <a:lnTo>
                    <a:pt x="147" y="398"/>
                  </a:lnTo>
                  <a:lnTo>
                    <a:pt x="145" y="398"/>
                  </a:lnTo>
                  <a:lnTo>
                    <a:pt x="143" y="398"/>
                  </a:lnTo>
                  <a:lnTo>
                    <a:pt x="143" y="399"/>
                  </a:lnTo>
                  <a:lnTo>
                    <a:pt x="137" y="399"/>
                  </a:lnTo>
                  <a:lnTo>
                    <a:pt x="137" y="399"/>
                  </a:lnTo>
                  <a:lnTo>
                    <a:pt x="135" y="399"/>
                  </a:lnTo>
                  <a:lnTo>
                    <a:pt x="135" y="400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26" y="400"/>
                  </a:lnTo>
                  <a:lnTo>
                    <a:pt x="126" y="400"/>
                  </a:lnTo>
                  <a:lnTo>
                    <a:pt x="118" y="400"/>
                  </a:lnTo>
                  <a:lnTo>
                    <a:pt x="118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1" y="402"/>
                  </a:lnTo>
                  <a:lnTo>
                    <a:pt x="110" y="403"/>
                  </a:lnTo>
                  <a:lnTo>
                    <a:pt x="107" y="403"/>
                  </a:lnTo>
                  <a:lnTo>
                    <a:pt x="107" y="403"/>
                  </a:lnTo>
                  <a:lnTo>
                    <a:pt x="103" y="403"/>
                  </a:lnTo>
                  <a:lnTo>
                    <a:pt x="102" y="403"/>
                  </a:lnTo>
                  <a:lnTo>
                    <a:pt x="99" y="403"/>
                  </a:lnTo>
                  <a:lnTo>
                    <a:pt x="99" y="404"/>
                  </a:lnTo>
                  <a:lnTo>
                    <a:pt x="97" y="404"/>
                  </a:lnTo>
                  <a:lnTo>
                    <a:pt x="97" y="404"/>
                  </a:lnTo>
                  <a:lnTo>
                    <a:pt x="94" y="404"/>
                  </a:lnTo>
                  <a:lnTo>
                    <a:pt x="94" y="406"/>
                  </a:lnTo>
                  <a:lnTo>
                    <a:pt x="92" y="406"/>
                  </a:lnTo>
                  <a:lnTo>
                    <a:pt x="90" y="406"/>
                  </a:lnTo>
                  <a:lnTo>
                    <a:pt x="88" y="406"/>
                  </a:lnTo>
                  <a:lnTo>
                    <a:pt x="88" y="406"/>
                  </a:lnTo>
                  <a:lnTo>
                    <a:pt x="85" y="406"/>
                  </a:lnTo>
                  <a:lnTo>
                    <a:pt x="85" y="407"/>
                  </a:lnTo>
                  <a:lnTo>
                    <a:pt x="82" y="407"/>
                  </a:lnTo>
                  <a:lnTo>
                    <a:pt x="82" y="407"/>
                  </a:lnTo>
                  <a:lnTo>
                    <a:pt x="77" y="407"/>
                  </a:lnTo>
                  <a:lnTo>
                    <a:pt x="76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69" y="408"/>
                  </a:lnTo>
                  <a:lnTo>
                    <a:pt x="67" y="410"/>
                  </a:lnTo>
                  <a:lnTo>
                    <a:pt x="60" y="410"/>
                  </a:lnTo>
                  <a:lnTo>
                    <a:pt x="60" y="411"/>
                  </a:lnTo>
                  <a:lnTo>
                    <a:pt x="55" y="411"/>
                  </a:lnTo>
                  <a:lnTo>
                    <a:pt x="54" y="412"/>
                  </a:lnTo>
                  <a:lnTo>
                    <a:pt x="52" y="412"/>
                  </a:lnTo>
                  <a:lnTo>
                    <a:pt x="51" y="412"/>
                  </a:lnTo>
                  <a:lnTo>
                    <a:pt x="46" y="412"/>
                  </a:lnTo>
                  <a:lnTo>
                    <a:pt x="46" y="412"/>
                  </a:lnTo>
                  <a:lnTo>
                    <a:pt x="43" y="412"/>
                  </a:lnTo>
                  <a:lnTo>
                    <a:pt x="42" y="414"/>
                  </a:lnTo>
                  <a:lnTo>
                    <a:pt x="37" y="414"/>
                  </a:lnTo>
                  <a:lnTo>
                    <a:pt x="37" y="414"/>
                  </a:lnTo>
                  <a:lnTo>
                    <a:pt x="25" y="415"/>
                  </a:lnTo>
                  <a:lnTo>
                    <a:pt x="22" y="415"/>
                  </a:lnTo>
                  <a:lnTo>
                    <a:pt x="18" y="403"/>
                  </a:lnTo>
                  <a:lnTo>
                    <a:pt x="16" y="402"/>
                  </a:lnTo>
                  <a:lnTo>
                    <a:pt x="10" y="394"/>
                  </a:lnTo>
                  <a:lnTo>
                    <a:pt x="12" y="389"/>
                  </a:lnTo>
                  <a:lnTo>
                    <a:pt x="13" y="383"/>
                  </a:lnTo>
                  <a:lnTo>
                    <a:pt x="12" y="381"/>
                  </a:lnTo>
                  <a:lnTo>
                    <a:pt x="8" y="374"/>
                  </a:lnTo>
                  <a:lnTo>
                    <a:pt x="3" y="369"/>
                  </a:lnTo>
                  <a:lnTo>
                    <a:pt x="0" y="361"/>
                  </a:lnTo>
                  <a:lnTo>
                    <a:pt x="0" y="352"/>
                  </a:lnTo>
                  <a:lnTo>
                    <a:pt x="1" y="344"/>
                  </a:lnTo>
                  <a:lnTo>
                    <a:pt x="9" y="326"/>
                  </a:lnTo>
                  <a:lnTo>
                    <a:pt x="14" y="315"/>
                  </a:lnTo>
                  <a:lnTo>
                    <a:pt x="18" y="308"/>
                  </a:lnTo>
                  <a:lnTo>
                    <a:pt x="21" y="301"/>
                  </a:lnTo>
                  <a:lnTo>
                    <a:pt x="26" y="291"/>
                  </a:lnTo>
                  <a:lnTo>
                    <a:pt x="27" y="281"/>
                  </a:lnTo>
                  <a:lnTo>
                    <a:pt x="27" y="272"/>
                  </a:lnTo>
                  <a:lnTo>
                    <a:pt x="25" y="258"/>
                  </a:lnTo>
                  <a:lnTo>
                    <a:pt x="24" y="242"/>
                  </a:lnTo>
                  <a:lnTo>
                    <a:pt x="22" y="230"/>
                  </a:lnTo>
                  <a:lnTo>
                    <a:pt x="24" y="220"/>
                  </a:lnTo>
                  <a:lnTo>
                    <a:pt x="27" y="215"/>
                  </a:lnTo>
                  <a:lnTo>
                    <a:pt x="30" y="209"/>
                  </a:lnTo>
                  <a:lnTo>
                    <a:pt x="33" y="198"/>
                  </a:lnTo>
                  <a:lnTo>
                    <a:pt x="34" y="187"/>
                  </a:lnTo>
                  <a:lnTo>
                    <a:pt x="39" y="185"/>
                  </a:lnTo>
                  <a:lnTo>
                    <a:pt x="48" y="178"/>
                  </a:lnTo>
                  <a:lnTo>
                    <a:pt x="58" y="171"/>
                  </a:lnTo>
                  <a:lnTo>
                    <a:pt x="56" y="156"/>
                  </a:lnTo>
                  <a:lnTo>
                    <a:pt x="56" y="150"/>
                  </a:lnTo>
                  <a:lnTo>
                    <a:pt x="55" y="147"/>
                  </a:lnTo>
                  <a:lnTo>
                    <a:pt x="55" y="140"/>
                  </a:lnTo>
                  <a:lnTo>
                    <a:pt x="56" y="132"/>
                  </a:lnTo>
                  <a:lnTo>
                    <a:pt x="56" y="123"/>
                  </a:lnTo>
                  <a:lnTo>
                    <a:pt x="68" y="115"/>
                  </a:lnTo>
                  <a:lnTo>
                    <a:pt x="71" y="105"/>
                  </a:lnTo>
                  <a:lnTo>
                    <a:pt x="73" y="92"/>
                  </a:lnTo>
                  <a:lnTo>
                    <a:pt x="75" y="78"/>
                  </a:lnTo>
                  <a:lnTo>
                    <a:pt x="78" y="67"/>
                  </a:lnTo>
                  <a:lnTo>
                    <a:pt x="84" y="59"/>
                  </a:lnTo>
                  <a:lnTo>
                    <a:pt x="89" y="56"/>
                  </a:lnTo>
                  <a:lnTo>
                    <a:pt x="97" y="51"/>
                  </a:lnTo>
                  <a:lnTo>
                    <a:pt x="98" y="41"/>
                  </a:lnTo>
                  <a:lnTo>
                    <a:pt x="93" y="33"/>
                  </a:lnTo>
                  <a:lnTo>
                    <a:pt x="88" y="27"/>
                  </a:lnTo>
                  <a:lnTo>
                    <a:pt x="101" y="27"/>
                  </a:lnTo>
                  <a:lnTo>
                    <a:pt x="118" y="26"/>
                  </a:lnTo>
                  <a:lnTo>
                    <a:pt x="148" y="25"/>
                  </a:lnTo>
                  <a:lnTo>
                    <a:pt x="177" y="26"/>
                  </a:lnTo>
                  <a:lnTo>
                    <a:pt x="192" y="25"/>
                  </a:lnTo>
                  <a:lnTo>
                    <a:pt x="212" y="17"/>
                  </a:lnTo>
                  <a:lnTo>
                    <a:pt x="232" y="8"/>
                  </a:lnTo>
                  <a:lnTo>
                    <a:pt x="243" y="29"/>
                  </a:lnTo>
                  <a:lnTo>
                    <a:pt x="260" y="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668" y="1333"/>
              <a:ext cx="1165" cy="1159"/>
            </a:xfrm>
            <a:custGeom>
              <a:avLst/>
              <a:gdLst>
                <a:gd name="T0" fmla="*/ 1140 w 1165"/>
                <a:gd name="T1" fmla="*/ 111 h 1159"/>
                <a:gd name="T2" fmla="*/ 1130 w 1165"/>
                <a:gd name="T3" fmla="*/ 142 h 1159"/>
                <a:gd name="T4" fmla="*/ 1102 w 1165"/>
                <a:gd name="T5" fmla="*/ 141 h 1159"/>
                <a:gd name="T6" fmla="*/ 1076 w 1165"/>
                <a:gd name="T7" fmla="*/ 125 h 1159"/>
                <a:gd name="T8" fmla="*/ 1049 w 1165"/>
                <a:gd name="T9" fmla="*/ 133 h 1159"/>
                <a:gd name="T10" fmla="*/ 1032 w 1165"/>
                <a:gd name="T11" fmla="*/ 155 h 1159"/>
                <a:gd name="T12" fmla="*/ 1007 w 1165"/>
                <a:gd name="T13" fmla="*/ 208 h 1159"/>
                <a:gd name="T14" fmla="*/ 1043 w 1165"/>
                <a:gd name="T15" fmla="*/ 280 h 1159"/>
                <a:gd name="T16" fmla="*/ 1059 w 1165"/>
                <a:gd name="T17" fmla="*/ 305 h 1159"/>
                <a:gd name="T18" fmla="*/ 1051 w 1165"/>
                <a:gd name="T19" fmla="*/ 340 h 1159"/>
                <a:gd name="T20" fmla="*/ 1025 w 1165"/>
                <a:gd name="T21" fmla="*/ 353 h 1159"/>
                <a:gd name="T22" fmla="*/ 1021 w 1165"/>
                <a:gd name="T23" fmla="*/ 386 h 1159"/>
                <a:gd name="T24" fmla="*/ 1017 w 1165"/>
                <a:gd name="T25" fmla="*/ 421 h 1159"/>
                <a:gd name="T26" fmla="*/ 999 w 1165"/>
                <a:gd name="T27" fmla="*/ 445 h 1159"/>
                <a:gd name="T28" fmla="*/ 982 w 1165"/>
                <a:gd name="T29" fmla="*/ 472 h 1159"/>
                <a:gd name="T30" fmla="*/ 962 w 1165"/>
                <a:gd name="T31" fmla="*/ 494 h 1159"/>
                <a:gd name="T32" fmla="*/ 932 w 1165"/>
                <a:gd name="T33" fmla="*/ 487 h 1159"/>
                <a:gd name="T34" fmla="*/ 856 w 1165"/>
                <a:gd name="T35" fmla="*/ 511 h 1159"/>
                <a:gd name="T36" fmla="*/ 842 w 1165"/>
                <a:gd name="T37" fmla="*/ 540 h 1159"/>
                <a:gd name="T38" fmla="*/ 852 w 1165"/>
                <a:gd name="T39" fmla="*/ 572 h 1159"/>
                <a:gd name="T40" fmla="*/ 843 w 1165"/>
                <a:gd name="T41" fmla="*/ 612 h 1159"/>
                <a:gd name="T42" fmla="*/ 808 w 1165"/>
                <a:gd name="T43" fmla="*/ 616 h 1159"/>
                <a:gd name="T44" fmla="*/ 797 w 1165"/>
                <a:gd name="T45" fmla="*/ 645 h 1159"/>
                <a:gd name="T46" fmla="*/ 742 w 1165"/>
                <a:gd name="T47" fmla="*/ 710 h 1159"/>
                <a:gd name="T48" fmla="*/ 732 w 1165"/>
                <a:gd name="T49" fmla="*/ 764 h 1159"/>
                <a:gd name="T50" fmla="*/ 741 w 1165"/>
                <a:gd name="T51" fmla="*/ 795 h 1159"/>
                <a:gd name="T52" fmla="*/ 742 w 1165"/>
                <a:gd name="T53" fmla="*/ 833 h 1159"/>
                <a:gd name="T54" fmla="*/ 728 w 1165"/>
                <a:gd name="T55" fmla="*/ 860 h 1159"/>
                <a:gd name="T56" fmla="*/ 719 w 1165"/>
                <a:gd name="T57" fmla="*/ 894 h 1159"/>
                <a:gd name="T58" fmla="*/ 708 w 1165"/>
                <a:gd name="T59" fmla="*/ 926 h 1159"/>
                <a:gd name="T60" fmla="*/ 696 w 1165"/>
                <a:gd name="T61" fmla="*/ 958 h 1159"/>
                <a:gd name="T62" fmla="*/ 613 w 1165"/>
                <a:gd name="T63" fmla="*/ 964 h 1159"/>
                <a:gd name="T64" fmla="*/ 563 w 1165"/>
                <a:gd name="T65" fmla="*/ 980 h 1159"/>
                <a:gd name="T66" fmla="*/ 528 w 1165"/>
                <a:gd name="T67" fmla="*/ 975 h 1159"/>
                <a:gd name="T68" fmla="*/ 508 w 1165"/>
                <a:gd name="T69" fmla="*/ 989 h 1159"/>
                <a:gd name="T70" fmla="*/ 508 w 1165"/>
                <a:gd name="T71" fmla="*/ 1015 h 1159"/>
                <a:gd name="T72" fmla="*/ 503 w 1165"/>
                <a:gd name="T73" fmla="*/ 1045 h 1159"/>
                <a:gd name="T74" fmla="*/ 496 w 1165"/>
                <a:gd name="T75" fmla="*/ 1070 h 1159"/>
                <a:gd name="T76" fmla="*/ 495 w 1165"/>
                <a:gd name="T77" fmla="*/ 1095 h 1159"/>
                <a:gd name="T78" fmla="*/ 497 w 1165"/>
                <a:gd name="T79" fmla="*/ 1129 h 1159"/>
                <a:gd name="T80" fmla="*/ 478 w 1165"/>
                <a:gd name="T81" fmla="*/ 1149 h 1159"/>
                <a:gd name="T82" fmla="*/ 158 w 1165"/>
                <a:gd name="T83" fmla="*/ 1106 h 1159"/>
                <a:gd name="T84" fmla="*/ 152 w 1165"/>
                <a:gd name="T85" fmla="*/ 1062 h 1159"/>
                <a:gd name="T86" fmla="*/ 161 w 1165"/>
                <a:gd name="T87" fmla="*/ 1021 h 1159"/>
                <a:gd name="T88" fmla="*/ 135 w 1165"/>
                <a:gd name="T89" fmla="*/ 968 h 1159"/>
                <a:gd name="T90" fmla="*/ 50 w 1165"/>
                <a:gd name="T91" fmla="*/ 959 h 1159"/>
                <a:gd name="T92" fmla="*/ 11 w 1165"/>
                <a:gd name="T93" fmla="*/ 932 h 1159"/>
                <a:gd name="T94" fmla="*/ 5 w 1165"/>
                <a:gd name="T95" fmla="*/ 873 h 1159"/>
                <a:gd name="T96" fmla="*/ 42 w 1165"/>
                <a:gd name="T97" fmla="*/ 792 h 1159"/>
                <a:gd name="T98" fmla="*/ 119 w 1165"/>
                <a:gd name="T99" fmla="*/ 587 h 1159"/>
                <a:gd name="T100" fmla="*/ 90 w 1165"/>
                <a:gd name="T101" fmla="*/ 574 h 1159"/>
                <a:gd name="T102" fmla="*/ 68 w 1165"/>
                <a:gd name="T103" fmla="*/ 514 h 1159"/>
                <a:gd name="T104" fmla="*/ 73 w 1165"/>
                <a:gd name="T105" fmla="*/ 425 h 1159"/>
                <a:gd name="T106" fmla="*/ 123 w 1165"/>
                <a:gd name="T107" fmla="*/ 352 h 1159"/>
                <a:gd name="T108" fmla="*/ 168 w 1165"/>
                <a:gd name="T109" fmla="*/ 227 h 1159"/>
                <a:gd name="T110" fmla="*/ 280 w 1165"/>
                <a:gd name="T111" fmla="*/ 72 h 1159"/>
                <a:gd name="T112" fmla="*/ 550 w 1165"/>
                <a:gd name="T113" fmla="*/ 69 h 1159"/>
                <a:gd name="T114" fmla="*/ 1163 w 1165"/>
                <a:gd name="T115" fmla="*/ 5 h 1159"/>
                <a:gd name="T116" fmla="*/ 1152 w 1165"/>
                <a:gd name="T117" fmla="*/ 5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5" h="1159">
                  <a:moveTo>
                    <a:pt x="1140" y="83"/>
                  </a:moveTo>
                  <a:lnTo>
                    <a:pt x="1139" y="86"/>
                  </a:lnTo>
                  <a:lnTo>
                    <a:pt x="1139" y="90"/>
                  </a:lnTo>
                  <a:lnTo>
                    <a:pt x="1138" y="90"/>
                  </a:lnTo>
                  <a:lnTo>
                    <a:pt x="1138" y="93"/>
                  </a:lnTo>
                  <a:lnTo>
                    <a:pt x="1138" y="98"/>
                  </a:lnTo>
                  <a:lnTo>
                    <a:pt x="1138" y="102"/>
                  </a:lnTo>
                  <a:lnTo>
                    <a:pt x="1139" y="104"/>
                  </a:lnTo>
                  <a:lnTo>
                    <a:pt x="1139" y="108"/>
                  </a:lnTo>
                  <a:lnTo>
                    <a:pt x="1140" y="111"/>
                  </a:lnTo>
                  <a:lnTo>
                    <a:pt x="1140" y="115"/>
                  </a:lnTo>
                  <a:lnTo>
                    <a:pt x="1140" y="119"/>
                  </a:lnTo>
                  <a:lnTo>
                    <a:pt x="1139" y="121"/>
                  </a:lnTo>
                  <a:lnTo>
                    <a:pt x="1138" y="124"/>
                  </a:lnTo>
                  <a:lnTo>
                    <a:pt x="1136" y="128"/>
                  </a:lnTo>
                  <a:lnTo>
                    <a:pt x="1135" y="130"/>
                  </a:lnTo>
                  <a:lnTo>
                    <a:pt x="1134" y="133"/>
                  </a:lnTo>
                  <a:lnTo>
                    <a:pt x="1132" y="137"/>
                  </a:lnTo>
                  <a:lnTo>
                    <a:pt x="1131" y="140"/>
                  </a:lnTo>
                  <a:lnTo>
                    <a:pt x="1130" y="142"/>
                  </a:lnTo>
                  <a:lnTo>
                    <a:pt x="1128" y="146"/>
                  </a:lnTo>
                  <a:lnTo>
                    <a:pt x="1127" y="149"/>
                  </a:lnTo>
                  <a:lnTo>
                    <a:pt x="1125" y="150"/>
                  </a:lnTo>
                  <a:lnTo>
                    <a:pt x="1122" y="149"/>
                  </a:lnTo>
                  <a:lnTo>
                    <a:pt x="1118" y="147"/>
                  </a:lnTo>
                  <a:lnTo>
                    <a:pt x="1115" y="146"/>
                  </a:lnTo>
                  <a:lnTo>
                    <a:pt x="1111" y="146"/>
                  </a:lnTo>
                  <a:lnTo>
                    <a:pt x="1109" y="144"/>
                  </a:lnTo>
                  <a:lnTo>
                    <a:pt x="1106" y="142"/>
                  </a:lnTo>
                  <a:lnTo>
                    <a:pt x="1102" y="141"/>
                  </a:lnTo>
                  <a:lnTo>
                    <a:pt x="1100" y="140"/>
                  </a:lnTo>
                  <a:lnTo>
                    <a:pt x="1097" y="138"/>
                  </a:lnTo>
                  <a:lnTo>
                    <a:pt x="1094" y="137"/>
                  </a:lnTo>
                  <a:lnTo>
                    <a:pt x="1092" y="134"/>
                  </a:lnTo>
                  <a:lnTo>
                    <a:pt x="1089" y="133"/>
                  </a:lnTo>
                  <a:lnTo>
                    <a:pt x="1087" y="132"/>
                  </a:lnTo>
                  <a:lnTo>
                    <a:pt x="1084" y="129"/>
                  </a:lnTo>
                  <a:lnTo>
                    <a:pt x="1081" y="128"/>
                  </a:lnTo>
                  <a:lnTo>
                    <a:pt x="1079" y="127"/>
                  </a:lnTo>
                  <a:lnTo>
                    <a:pt x="1076" y="125"/>
                  </a:lnTo>
                  <a:lnTo>
                    <a:pt x="1073" y="123"/>
                  </a:lnTo>
                  <a:lnTo>
                    <a:pt x="1070" y="121"/>
                  </a:lnTo>
                  <a:lnTo>
                    <a:pt x="1067" y="121"/>
                  </a:lnTo>
                  <a:lnTo>
                    <a:pt x="1063" y="121"/>
                  </a:lnTo>
                  <a:lnTo>
                    <a:pt x="1059" y="123"/>
                  </a:lnTo>
                  <a:lnTo>
                    <a:pt x="1058" y="125"/>
                  </a:lnTo>
                  <a:lnTo>
                    <a:pt x="1055" y="127"/>
                  </a:lnTo>
                  <a:lnTo>
                    <a:pt x="1053" y="129"/>
                  </a:lnTo>
                  <a:lnTo>
                    <a:pt x="1051" y="132"/>
                  </a:lnTo>
                  <a:lnTo>
                    <a:pt x="1049" y="133"/>
                  </a:lnTo>
                  <a:lnTo>
                    <a:pt x="1046" y="136"/>
                  </a:lnTo>
                  <a:lnTo>
                    <a:pt x="1043" y="137"/>
                  </a:lnTo>
                  <a:lnTo>
                    <a:pt x="1041" y="138"/>
                  </a:lnTo>
                  <a:lnTo>
                    <a:pt x="1038" y="140"/>
                  </a:lnTo>
                  <a:lnTo>
                    <a:pt x="1036" y="141"/>
                  </a:lnTo>
                  <a:lnTo>
                    <a:pt x="1033" y="142"/>
                  </a:lnTo>
                  <a:lnTo>
                    <a:pt x="1030" y="145"/>
                  </a:lnTo>
                  <a:lnTo>
                    <a:pt x="1030" y="149"/>
                  </a:lnTo>
                  <a:lnTo>
                    <a:pt x="1030" y="151"/>
                  </a:lnTo>
                  <a:lnTo>
                    <a:pt x="1032" y="155"/>
                  </a:lnTo>
                  <a:lnTo>
                    <a:pt x="1032" y="159"/>
                  </a:lnTo>
                  <a:lnTo>
                    <a:pt x="1032" y="163"/>
                  </a:lnTo>
                  <a:lnTo>
                    <a:pt x="1030" y="167"/>
                  </a:lnTo>
                  <a:lnTo>
                    <a:pt x="1029" y="170"/>
                  </a:lnTo>
                  <a:lnTo>
                    <a:pt x="1026" y="171"/>
                  </a:lnTo>
                  <a:lnTo>
                    <a:pt x="1024" y="172"/>
                  </a:lnTo>
                  <a:lnTo>
                    <a:pt x="1021" y="176"/>
                  </a:lnTo>
                  <a:lnTo>
                    <a:pt x="1016" y="187"/>
                  </a:lnTo>
                  <a:lnTo>
                    <a:pt x="1012" y="197"/>
                  </a:lnTo>
                  <a:lnTo>
                    <a:pt x="1007" y="208"/>
                  </a:lnTo>
                  <a:lnTo>
                    <a:pt x="1001" y="218"/>
                  </a:lnTo>
                  <a:lnTo>
                    <a:pt x="996" y="229"/>
                  </a:lnTo>
                  <a:lnTo>
                    <a:pt x="999" y="231"/>
                  </a:lnTo>
                  <a:lnTo>
                    <a:pt x="1008" y="243"/>
                  </a:lnTo>
                  <a:lnTo>
                    <a:pt x="1017" y="254"/>
                  </a:lnTo>
                  <a:lnTo>
                    <a:pt x="1026" y="264"/>
                  </a:lnTo>
                  <a:lnTo>
                    <a:pt x="1034" y="276"/>
                  </a:lnTo>
                  <a:lnTo>
                    <a:pt x="1037" y="277"/>
                  </a:lnTo>
                  <a:lnTo>
                    <a:pt x="1039" y="278"/>
                  </a:lnTo>
                  <a:lnTo>
                    <a:pt x="1043" y="280"/>
                  </a:lnTo>
                  <a:lnTo>
                    <a:pt x="1046" y="281"/>
                  </a:lnTo>
                  <a:lnTo>
                    <a:pt x="1049" y="282"/>
                  </a:lnTo>
                  <a:lnTo>
                    <a:pt x="1051" y="284"/>
                  </a:lnTo>
                  <a:lnTo>
                    <a:pt x="1055" y="285"/>
                  </a:lnTo>
                  <a:lnTo>
                    <a:pt x="1058" y="288"/>
                  </a:lnTo>
                  <a:lnTo>
                    <a:pt x="1059" y="290"/>
                  </a:lnTo>
                  <a:lnTo>
                    <a:pt x="1059" y="293"/>
                  </a:lnTo>
                  <a:lnTo>
                    <a:pt x="1059" y="297"/>
                  </a:lnTo>
                  <a:lnTo>
                    <a:pt x="1060" y="301"/>
                  </a:lnTo>
                  <a:lnTo>
                    <a:pt x="1059" y="305"/>
                  </a:lnTo>
                  <a:lnTo>
                    <a:pt x="1059" y="309"/>
                  </a:lnTo>
                  <a:lnTo>
                    <a:pt x="1059" y="312"/>
                  </a:lnTo>
                  <a:lnTo>
                    <a:pt x="1058" y="316"/>
                  </a:lnTo>
                  <a:lnTo>
                    <a:pt x="1058" y="320"/>
                  </a:lnTo>
                  <a:lnTo>
                    <a:pt x="1056" y="324"/>
                  </a:lnTo>
                  <a:lnTo>
                    <a:pt x="1056" y="328"/>
                  </a:lnTo>
                  <a:lnTo>
                    <a:pt x="1055" y="331"/>
                  </a:lnTo>
                  <a:lnTo>
                    <a:pt x="1054" y="335"/>
                  </a:lnTo>
                  <a:lnTo>
                    <a:pt x="1053" y="337"/>
                  </a:lnTo>
                  <a:lnTo>
                    <a:pt x="1051" y="340"/>
                  </a:lnTo>
                  <a:lnTo>
                    <a:pt x="1049" y="343"/>
                  </a:lnTo>
                  <a:lnTo>
                    <a:pt x="1045" y="343"/>
                  </a:lnTo>
                  <a:lnTo>
                    <a:pt x="1041" y="343"/>
                  </a:lnTo>
                  <a:lnTo>
                    <a:pt x="1037" y="343"/>
                  </a:lnTo>
                  <a:lnTo>
                    <a:pt x="1034" y="344"/>
                  </a:lnTo>
                  <a:lnTo>
                    <a:pt x="1033" y="345"/>
                  </a:lnTo>
                  <a:lnTo>
                    <a:pt x="1032" y="345"/>
                  </a:lnTo>
                  <a:lnTo>
                    <a:pt x="1029" y="348"/>
                  </a:lnTo>
                  <a:lnTo>
                    <a:pt x="1026" y="350"/>
                  </a:lnTo>
                  <a:lnTo>
                    <a:pt x="1025" y="353"/>
                  </a:lnTo>
                  <a:lnTo>
                    <a:pt x="1025" y="354"/>
                  </a:lnTo>
                  <a:lnTo>
                    <a:pt x="1024" y="354"/>
                  </a:lnTo>
                  <a:lnTo>
                    <a:pt x="1022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1" y="370"/>
                  </a:lnTo>
                  <a:lnTo>
                    <a:pt x="1021" y="374"/>
                  </a:lnTo>
                  <a:lnTo>
                    <a:pt x="1022" y="378"/>
                  </a:lnTo>
                  <a:lnTo>
                    <a:pt x="1021" y="382"/>
                  </a:lnTo>
                  <a:lnTo>
                    <a:pt x="1021" y="386"/>
                  </a:lnTo>
                  <a:lnTo>
                    <a:pt x="1021" y="390"/>
                  </a:lnTo>
                  <a:lnTo>
                    <a:pt x="1021" y="394"/>
                  </a:lnTo>
                  <a:lnTo>
                    <a:pt x="1020" y="398"/>
                  </a:lnTo>
                  <a:lnTo>
                    <a:pt x="1020" y="399"/>
                  </a:lnTo>
                  <a:lnTo>
                    <a:pt x="1020" y="401"/>
                  </a:lnTo>
                  <a:lnTo>
                    <a:pt x="1020" y="407"/>
                  </a:lnTo>
                  <a:lnTo>
                    <a:pt x="1020" y="411"/>
                  </a:lnTo>
                  <a:lnTo>
                    <a:pt x="1019" y="415"/>
                  </a:lnTo>
                  <a:lnTo>
                    <a:pt x="1019" y="417"/>
                  </a:lnTo>
                  <a:lnTo>
                    <a:pt x="1017" y="421"/>
                  </a:lnTo>
                  <a:lnTo>
                    <a:pt x="1016" y="424"/>
                  </a:lnTo>
                  <a:lnTo>
                    <a:pt x="1015" y="428"/>
                  </a:lnTo>
                  <a:lnTo>
                    <a:pt x="1013" y="430"/>
                  </a:lnTo>
                  <a:lnTo>
                    <a:pt x="1012" y="433"/>
                  </a:lnTo>
                  <a:lnTo>
                    <a:pt x="1009" y="434"/>
                  </a:lnTo>
                  <a:lnTo>
                    <a:pt x="1008" y="437"/>
                  </a:lnTo>
                  <a:lnTo>
                    <a:pt x="1005" y="439"/>
                  </a:lnTo>
                  <a:lnTo>
                    <a:pt x="1003" y="441"/>
                  </a:lnTo>
                  <a:lnTo>
                    <a:pt x="1001" y="443"/>
                  </a:lnTo>
                  <a:lnTo>
                    <a:pt x="999" y="445"/>
                  </a:lnTo>
                  <a:lnTo>
                    <a:pt x="996" y="447"/>
                  </a:lnTo>
                  <a:lnTo>
                    <a:pt x="994" y="449"/>
                  </a:lnTo>
                  <a:lnTo>
                    <a:pt x="991" y="451"/>
                  </a:lnTo>
                  <a:lnTo>
                    <a:pt x="990" y="454"/>
                  </a:lnTo>
                  <a:lnTo>
                    <a:pt x="990" y="458"/>
                  </a:lnTo>
                  <a:lnTo>
                    <a:pt x="988" y="462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4" y="470"/>
                  </a:lnTo>
                  <a:lnTo>
                    <a:pt x="982" y="472"/>
                  </a:lnTo>
                  <a:lnTo>
                    <a:pt x="981" y="473"/>
                  </a:lnTo>
                  <a:lnTo>
                    <a:pt x="978" y="476"/>
                  </a:lnTo>
                  <a:lnTo>
                    <a:pt x="977" y="479"/>
                  </a:lnTo>
                  <a:lnTo>
                    <a:pt x="974" y="481"/>
                  </a:lnTo>
                  <a:lnTo>
                    <a:pt x="971" y="483"/>
                  </a:lnTo>
                  <a:lnTo>
                    <a:pt x="970" y="485"/>
                  </a:lnTo>
                  <a:lnTo>
                    <a:pt x="967" y="488"/>
                  </a:lnTo>
                  <a:lnTo>
                    <a:pt x="966" y="489"/>
                  </a:lnTo>
                  <a:lnTo>
                    <a:pt x="964" y="492"/>
                  </a:lnTo>
                  <a:lnTo>
                    <a:pt x="962" y="494"/>
                  </a:lnTo>
                  <a:lnTo>
                    <a:pt x="960" y="494"/>
                  </a:lnTo>
                  <a:lnTo>
                    <a:pt x="956" y="493"/>
                  </a:lnTo>
                  <a:lnTo>
                    <a:pt x="953" y="490"/>
                  </a:lnTo>
                  <a:lnTo>
                    <a:pt x="950" y="490"/>
                  </a:lnTo>
                  <a:lnTo>
                    <a:pt x="948" y="488"/>
                  </a:lnTo>
                  <a:lnTo>
                    <a:pt x="947" y="488"/>
                  </a:lnTo>
                  <a:lnTo>
                    <a:pt x="944" y="488"/>
                  </a:lnTo>
                  <a:lnTo>
                    <a:pt x="940" y="487"/>
                  </a:lnTo>
                  <a:lnTo>
                    <a:pt x="936" y="487"/>
                  </a:lnTo>
                  <a:lnTo>
                    <a:pt x="932" y="487"/>
                  </a:lnTo>
                  <a:lnTo>
                    <a:pt x="928" y="487"/>
                  </a:lnTo>
                  <a:lnTo>
                    <a:pt x="923" y="489"/>
                  </a:lnTo>
                  <a:lnTo>
                    <a:pt x="912" y="493"/>
                  </a:lnTo>
                  <a:lnTo>
                    <a:pt x="901" y="497"/>
                  </a:lnTo>
                  <a:lnTo>
                    <a:pt x="890" y="501"/>
                  </a:lnTo>
                  <a:lnTo>
                    <a:pt x="880" y="504"/>
                  </a:lnTo>
                  <a:lnTo>
                    <a:pt x="868" y="507"/>
                  </a:lnTo>
                  <a:lnTo>
                    <a:pt x="861" y="510"/>
                  </a:lnTo>
                  <a:lnTo>
                    <a:pt x="857" y="511"/>
                  </a:lnTo>
                  <a:lnTo>
                    <a:pt x="856" y="511"/>
                  </a:lnTo>
                  <a:lnTo>
                    <a:pt x="854" y="514"/>
                  </a:lnTo>
                  <a:lnTo>
                    <a:pt x="852" y="515"/>
                  </a:lnTo>
                  <a:lnTo>
                    <a:pt x="850" y="518"/>
                  </a:lnTo>
                  <a:lnTo>
                    <a:pt x="848" y="521"/>
                  </a:lnTo>
                  <a:lnTo>
                    <a:pt x="847" y="524"/>
                  </a:lnTo>
                  <a:lnTo>
                    <a:pt x="846" y="527"/>
                  </a:lnTo>
                  <a:lnTo>
                    <a:pt x="844" y="530"/>
                  </a:lnTo>
                  <a:lnTo>
                    <a:pt x="843" y="534"/>
                  </a:lnTo>
                  <a:lnTo>
                    <a:pt x="843" y="536"/>
                  </a:lnTo>
                  <a:lnTo>
                    <a:pt x="842" y="540"/>
                  </a:lnTo>
                  <a:lnTo>
                    <a:pt x="842" y="544"/>
                  </a:lnTo>
                  <a:lnTo>
                    <a:pt x="842" y="548"/>
                  </a:lnTo>
                  <a:lnTo>
                    <a:pt x="843" y="552"/>
                  </a:lnTo>
                  <a:lnTo>
                    <a:pt x="844" y="555"/>
                  </a:lnTo>
                  <a:lnTo>
                    <a:pt x="846" y="557"/>
                  </a:lnTo>
                  <a:lnTo>
                    <a:pt x="846" y="561"/>
                  </a:lnTo>
                  <a:lnTo>
                    <a:pt x="847" y="564"/>
                  </a:lnTo>
                  <a:lnTo>
                    <a:pt x="848" y="566"/>
                  </a:lnTo>
                  <a:lnTo>
                    <a:pt x="851" y="569"/>
                  </a:lnTo>
                  <a:lnTo>
                    <a:pt x="852" y="572"/>
                  </a:lnTo>
                  <a:lnTo>
                    <a:pt x="854" y="576"/>
                  </a:lnTo>
                  <a:lnTo>
                    <a:pt x="855" y="578"/>
                  </a:lnTo>
                  <a:lnTo>
                    <a:pt x="855" y="581"/>
                  </a:lnTo>
                  <a:lnTo>
                    <a:pt x="857" y="583"/>
                  </a:lnTo>
                  <a:lnTo>
                    <a:pt x="859" y="586"/>
                  </a:lnTo>
                  <a:lnTo>
                    <a:pt x="860" y="589"/>
                  </a:lnTo>
                  <a:lnTo>
                    <a:pt x="861" y="591"/>
                  </a:lnTo>
                  <a:lnTo>
                    <a:pt x="861" y="594"/>
                  </a:lnTo>
                  <a:lnTo>
                    <a:pt x="854" y="602"/>
                  </a:lnTo>
                  <a:lnTo>
                    <a:pt x="843" y="612"/>
                  </a:lnTo>
                  <a:lnTo>
                    <a:pt x="834" y="623"/>
                  </a:lnTo>
                  <a:lnTo>
                    <a:pt x="833" y="621"/>
                  </a:lnTo>
                  <a:lnTo>
                    <a:pt x="830" y="620"/>
                  </a:lnTo>
                  <a:lnTo>
                    <a:pt x="827" y="617"/>
                  </a:lnTo>
                  <a:lnTo>
                    <a:pt x="825" y="616"/>
                  </a:lnTo>
                  <a:lnTo>
                    <a:pt x="821" y="615"/>
                  </a:lnTo>
                  <a:lnTo>
                    <a:pt x="818" y="615"/>
                  </a:lnTo>
                  <a:lnTo>
                    <a:pt x="814" y="615"/>
                  </a:lnTo>
                  <a:lnTo>
                    <a:pt x="812" y="615"/>
                  </a:lnTo>
                  <a:lnTo>
                    <a:pt x="808" y="616"/>
                  </a:lnTo>
                  <a:lnTo>
                    <a:pt x="805" y="619"/>
                  </a:lnTo>
                  <a:lnTo>
                    <a:pt x="804" y="620"/>
                  </a:lnTo>
                  <a:lnTo>
                    <a:pt x="800" y="623"/>
                  </a:lnTo>
                  <a:lnTo>
                    <a:pt x="799" y="625"/>
                  </a:lnTo>
                  <a:lnTo>
                    <a:pt x="797" y="628"/>
                  </a:lnTo>
                  <a:lnTo>
                    <a:pt x="796" y="631"/>
                  </a:lnTo>
                  <a:lnTo>
                    <a:pt x="796" y="634"/>
                  </a:lnTo>
                  <a:lnTo>
                    <a:pt x="795" y="638"/>
                  </a:lnTo>
                  <a:lnTo>
                    <a:pt x="796" y="642"/>
                  </a:lnTo>
                  <a:lnTo>
                    <a:pt x="797" y="645"/>
                  </a:lnTo>
                  <a:lnTo>
                    <a:pt x="799" y="648"/>
                  </a:lnTo>
                  <a:lnTo>
                    <a:pt x="800" y="649"/>
                  </a:lnTo>
                  <a:lnTo>
                    <a:pt x="797" y="654"/>
                  </a:lnTo>
                  <a:lnTo>
                    <a:pt x="788" y="665"/>
                  </a:lnTo>
                  <a:lnTo>
                    <a:pt x="780" y="675"/>
                  </a:lnTo>
                  <a:lnTo>
                    <a:pt x="772" y="686"/>
                  </a:lnTo>
                  <a:lnTo>
                    <a:pt x="765" y="695"/>
                  </a:lnTo>
                  <a:lnTo>
                    <a:pt x="757" y="705"/>
                  </a:lnTo>
                  <a:lnTo>
                    <a:pt x="744" y="708"/>
                  </a:lnTo>
                  <a:lnTo>
                    <a:pt x="742" y="710"/>
                  </a:lnTo>
                  <a:lnTo>
                    <a:pt x="737" y="721"/>
                  </a:lnTo>
                  <a:lnTo>
                    <a:pt x="731" y="731"/>
                  </a:lnTo>
                  <a:lnTo>
                    <a:pt x="725" y="742"/>
                  </a:lnTo>
                  <a:lnTo>
                    <a:pt x="725" y="746"/>
                  </a:lnTo>
                  <a:lnTo>
                    <a:pt x="725" y="750"/>
                  </a:lnTo>
                  <a:lnTo>
                    <a:pt x="727" y="752"/>
                  </a:lnTo>
                  <a:lnTo>
                    <a:pt x="728" y="756"/>
                  </a:lnTo>
                  <a:lnTo>
                    <a:pt x="729" y="759"/>
                  </a:lnTo>
                  <a:lnTo>
                    <a:pt x="731" y="761"/>
                  </a:lnTo>
                  <a:lnTo>
                    <a:pt x="732" y="764"/>
                  </a:lnTo>
                  <a:lnTo>
                    <a:pt x="733" y="767"/>
                  </a:lnTo>
                  <a:lnTo>
                    <a:pt x="734" y="771"/>
                  </a:lnTo>
                  <a:lnTo>
                    <a:pt x="736" y="773"/>
                  </a:lnTo>
                  <a:lnTo>
                    <a:pt x="737" y="776"/>
                  </a:lnTo>
                  <a:lnTo>
                    <a:pt x="738" y="778"/>
                  </a:lnTo>
                  <a:lnTo>
                    <a:pt x="740" y="782"/>
                  </a:lnTo>
                  <a:lnTo>
                    <a:pt x="741" y="785"/>
                  </a:lnTo>
                  <a:lnTo>
                    <a:pt x="741" y="789"/>
                  </a:lnTo>
                  <a:lnTo>
                    <a:pt x="741" y="793"/>
                  </a:lnTo>
                  <a:lnTo>
                    <a:pt x="741" y="795"/>
                  </a:lnTo>
                  <a:lnTo>
                    <a:pt x="740" y="799"/>
                  </a:lnTo>
                  <a:lnTo>
                    <a:pt x="740" y="803"/>
                  </a:lnTo>
                  <a:lnTo>
                    <a:pt x="740" y="807"/>
                  </a:lnTo>
                  <a:lnTo>
                    <a:pt x="740" y="811"/>
                  </a:lnTo>
                  <a:lnTo>
                    <a:pt x="740" y="816"/>
                  </a:lnTo>
                  <a:lnTo>
                    <a:pt x="740" y="820"/>
                  </a:lnTo>
                  <a:lnTo>
                    <a:pt x="741" y="823"/>
                  </a:lnTo>
                  <a:lnTo>
                    <a:pt x="741" y="827"/>
                  </a:lnTo>
                  <a:lnTo>
                    <a:pt x="741" y="831"/>
                  </a:lnTo>
                  <a:lnTo>
                    <a:pt x="742" y="833"/>
                  </a:lnTo>
                  <a:lnTo>
                    <a:pt x="744" y="836"/>
                  </a:lnTo>
                  <a:lnTo>
                    <a:pt x="744" y="840"/>
                  </a:lnTo>
                  <a:lnTo>
                    <a:pt x="744" y="845"/>
                  </a:lnTo>
                  <a:lnTo>
                    <a:pt x="742" y="848"/>
                  </a:lnTo>
                  <a:lnTo>
                    <a:pt x="740" y="849"/>
                  </a:lnTo>
                  <a:lnTo>
                    <a:pt x="737" y="852"/>
                  </a:lnTo>
                  <a:lnTo>
                    <a:pt x="734" y="853"/>
                  </a:lnTo>
                  <a:lnTo>
                    <a:pt x="732" y="856"/>
                  </a:lnTo>
                  <a:lnTo>
                    <a:pt x="731" y="857"/>
                  </a:lnTo>
                  <a:lnTo>
                    <a:pt x="728" y="860"/>
                  </a:lnTo>
                  <a:lnTo>
                    <a:pt x="728" y="864"/>
                  </a:lnTo>
                  <a:lnTo>
                    <a:pt x="727" y="866"/>
                  </a:lnTo>
                  <a:lnTo>
                    <a:pt x="725" y="870"/>
                  </a:lnTo>
                  <a:lnTo>
                    <a:pt x="724" y="873"/>
                  </a:lnTo>
                  <a:lnTo>
                    <a:pt x="723" y="875"/>
                  </a:lnTo>
                  <a:lnTo>
                    <a:pt x="723" y="879"/>
                  </a:lnTo>
                  <a:lnTo>
                    <a:pt x="721" y="883"/>
                  </a:lnTo>
                  <a:lnTo>
                    <a:pt x="721" y="887"/>
                  </a:lnTo>
                  <a:lnTo>
                    <a:pt x="720" y="891"/>
                  </a:lnTo>
                  <a:lnTo>
                    <a:pt x="719" y="894"/>
                  </a:lnTo>
                  <a:lnTo>
                    <a:pt x="719" y="898"/>
                  </a:lnTo>
                  <a:lnTo>
                    <a:pt x="719" y="901"/>
                  </a:lnTo>
                  <a:lnTo>
                    <a:pt x="716" y="904"/>
                  </a:lnTo>
                  <a:lnTo>
                    <a:pt x="716" y="908"/>
                  </a:lnTo>
                  <a:lnTo>
                    <a:pt x="715" y="911"/>
                  </a:lnTo>
                  <a:lnTo>
                    <a:pt x="713" y="913"/>
                  </a:lnTo>
                  <a:lnTo>
                    <a:pt x="712" y="916"/>
                  </a:lnTo>
                  <a:lnTo>
                    <a:pt x="710" y="920"/>
                  </a:lnTo>
                  <a:lnTo>
                    <a:pt x="710" y="922"/>
                  </a:lnTo>
                  <a:lnTo>
                    <a:pt x="708" y="926"/>
                  </a:lnTo>
                  <a:lnTo>
                    <a:pt x="707" y="929"/>
                  </a:lnTo>
                  <a:lnTo>
                    <a:pt x="706" y="932"/>
                  </a:lnTo>
                  <a:lnTo>
                    <a:pt x="704" y="936"/>
                  </a:lnTo>
                  <a:lnTo>
                    <a:pt x="703" y="938"/>
                  </a:lnTo>
                  <a:lnTo>
                    <a:pt x="702" y="942"/>
                  </a:lnTo>
                  <a:lnTo>
                    <a:pt x="702" y="945"/>
                  </a:lnTo>
                  <a:lnTo>
                    <a:pt x="700" y="947"/>
                  </a:lnTo>
                  <a:lnTo>
                    <a:pt x="699" y="951"/>
                  </a:lnTo>
                  <a:lnTo>
                    <a:pt x="698" y="954"/>
                  </a:lnTo>
                  <a:lnTo>
                    <a:pt x="696" y="958"/>
                  </a:lnTo>
                  <a:lnTo>
                    <a:pt x="695" y="958"/>
                  </a:lnTo>
                  <a:lnTo>
                    <a:pt x="685" y="962"/>
                  </a:lnTo>
                  <a:lnTo>
                    <a:pt x="674" y="964"/>
                  </a:lnTo>
                  <a:lnTo>
                    <a:pt x="664" y="967"/>
                  </a:lnTo>
                  <a:lnTo>
                    <a:pt x="652" y="971"/>
                  </a:lnTo>
                  <a:lnTo>
                    <a:pt x="641" y="973"/>
                  </a:lnTo>
                  <a:lnTo>
                    <a:pt x="639" y="975"/>
                  </a:lnTo>
                  <a:lnTo>
                    <a:pt x="631" y="976"/>
                  </a:lnTo>
                  <a:lnTo>
                    <a:pt x="618" y="963"/>
                  </a:lnTo>
                  <a:lnTo>
                    <a:pt x="613" y="964"/>
                  </a:lnTo>
                  <a:lnTo>
                    <a:pt x="602" y="964"/>
                  </a:lnTo>
                  <a:lnTo>
                    <a:pt x="590" y="966"/>
                  </a:lnTo>
                  <a:lnTo>
                    <a:pt x="580" y="966"/>
                  </a:lnTo>
                  <a:lnTo>
                    <a:pt x="577" y="968"/>
                  </a:lnTo>
                  <a:lnTo>
                    <a:pt x="575" y="970"/>
                  </a:lnTo>
                  <a:lnTo>
                    <a:pt x="572" y="972"/>
                  </a:lnTo>
                  <a:lnTo>
                    <a:pt x="571" y="973"/>
                  </a:lnTo>
                  <a:lnTo>
                    <a:pt x="568" y="976"/>
                  </a:lnTo>
                  <a:lnTo>
                    <a:pt x="566" y="977"/>
                  </a:lnTo>
                  <a:lnTo>
                    <a:pt x="563" y="980"/>
                  </a:lnTo>
                  <a:lnTo>
                    <a:pt x="560" y="980"/>
                  </a:lnTo>
                  <a:lnTo>
                    <a:pt x="556" y="980"/>
                  </a:lnTo>
                  <a:lnTo>
                    <a:pt x="552" y="980"/>
                  </a:lnTo>
                  <a:lnTo>
                    <a:pt x="549" y="980"/>
                  </a:lnTo>
                  <a:lnTo>
                    <a:pt x="545" y="979"/>
                  </a:lnTo>
                  <a:lnTo>
                    <a:pt x="541" y="979"/>
                  </a:lnTo>
                  <a:lnTo>
                    <a:pt x="537" y="977"/>
                  </a:lnTo>
                  <a:lnTo>
                    <a:pt x="534" y="976"/>
                  </a:lnTo>
                  <a:lnTo>
                    <a:pt x="530" y="975"/>
                  </a:lnTo>
                  <a:lnTo>
                    <a:pt x="528" y="975"/>
                  </a:lnTo>
                  <a:lnTo>
                    <a:pt x="524" y="973"/>
                  </a:lnTo>
                  <a:lnTo>
                    <a:pt x="521" y="975"/>
                  </a:lnTo>
                  <a:lnTo>
                    <a:pt x="518" y="976"/>
                  </a:lnTo>
                  <a:lnTo>
                    <a:pt x="515" y="977"/>
                  </a:lnTo>
                  <a:lnTo>
                    <a:pt x="512" y="979"/>
                  </a:lnTo>
                  <a:lnTo>
                    <a:pt x="507" y="976"/>
                  </a:lnTo>
                  <a:lnTo>
                    <a:pt x="508" y="979"/>
                  </a:lnTo>
                  <a:lnTo>
                    <a:pt x="508" y="983"/>
                  </a:lnTo>
                  <a:lnTo>
                    <a:pt x="509" y="987"/>
                  </a:lnTo>
                  <a:lnTo>
                    <a:pt x="508" y="989"/>
                  </a:lnTo>
                  <a:lnTo>
                    <a:pt x="507" y="993"/>
                  </a:lnTo>
                  <a:lnTo>
                    <a:pt x="507" y="996"/>
                  </a:lnTo>
                  <a:lnTo>
                    <a:pt x="508" y="998"/>
                  </a:lnTo>
                  <a:lnTo>
                    <a:pt x="507" y="1001"/>
                  </a:lnTo>
                  <a:lnTo>
                    <a:pt x="505" y="1004"/>
                  </a:lnTo>
                  <a:lnTo>
                    <a:pt x="505" y="1006"/>
                  </a:lnTo>
                  <a:lnTo>
                    <a:pt x="508" y="1009"/>
                  </a:lnTo>
                  <a:lnTo>
                    <a:pt x="509" y="1011"/>
                  </a:lnTo>
                  <a:lnTo>
                    <a:pt x="508" y="1014"/>
                  </a:lnTo>
                  <a:lnTo>
                    <a:pt x="508" y="1015"/>
                  </a:lnTo>
                  <a:lnTo>
                    <a:pt x="507" y="1019"/>
                  </a:lnTo>
                  <a:lnTo>
                    <a:pt x="505" y="1022"/>
                  </a:lnTo>
                  <a:lnTo>
                    <a:pt x="504" y="1025"/>
                  </a:lnTo>
                  <a:lnTo>
                    <a:pt x="504" y="1028"/>
                  </a:lnTo>
                  <a:lnTo>
                    <a:pt x="503" y="1031"/>
                  </a:lnTo>
                  <a:lnTo>
                    <a:pt x="503" y="1032"/>
                  </a:lnTo>
                  <a:lnTo>
                    <a:pt x="501" y="1035"/>
                  </a:lnTo>
                  <a:lnTo>
                    <a:pt x="501" y="1039"/>
                  </a:lnTo>
                  <a:lnTo>
                    <a:pt x="503" y="1042"/>
                  </a:lnTo>
                  <a:lnTo>
                    <a:pt x="503" y="1045"/>
                  </a:lnTo>
                  <a:lnTo>
                    <a:pt x="504" y="1048"/>
                  </a:lnTo>
                  <a:lnTo>
                    <a:pt x="504" y="1053"/>
                  </a:lnTo>
                  <a:lnTo>
                    <a:pt x="503" y="1056"/>
                  </a:lnTo>
                  <a:lnTo>
                    <a:pt x="501" y="1060"/>
                  </a:lnTo>
                  <a:lnTo>
                    <a:pt x="499" y="1061"/>
                  </a:lnTo>
                  <a:lnTo>
                    <a:pt x="496" y="1062"/>
                  </a:lnTo>
                  <a:lnTo>
                    <a:pt x="494" y="1064"/>
                  </a:lnTo>
                  <a:lnTo>
                    <a:pt x="492" y="1066"/>
                  </a:lnTo>
                  <a:lnTo>
                    <a:pt x="492" y="1070"/>
                  </a:lnTo>
                  <a:lnTo>
                    <a:pt x="496" y="1070"/>
                  </a:lnTo>
                  <a:lnTo>
                    <a:pt x="500" y="1072"/>
                  </a:lnTo>
                  <a:lnTo>
                    <a:pt x="503" y="1074"/>
                  </a:lnTo>
                  <a:lnTo>
                    <a:pt x="503" y="1077"/>
                  </a:lnTo>
                  <a:lnTo>
                    <a:pt x="503" y="1078"/>
                  </a:lnTo>
                  <a:lnTo>
                    <a:pt x="503" y="1081"/>
                  </a:lnTo>
                  <a:lnTo>
                    <a:pt x="503" y="1085"/>
                  </a:lnTo>
                  <a:lnTo>
                    <a:pt x="501" y="1089"/>
                  </a:lnTo>
                  <a:lnTo>
                    <a:pt x="500" y="1091"/>
                  </a:lnTo>
                  <a:lnTo>
                    <a:pt x="497" y="1094"/>
                  </a:lnTo>
                  <a:lnTo>
                    <a:pt x="495" y="1095"/>
                  </a:lnTo>
                  <a:lnTo>
                    <a:pt x="494" y="1098"/>
                  </a:lnTo>
                  <a:lnTo>
                    <a:pt x="494" y="1102"/>
                  </a:lnTo>
                  <a:lnTo>
                    <a:pt x="494" y="1107"/>
                  </a:lnTo>
                  <a:lnTo>
                    <a:pt x="492" y="1110"/>
                  </a:lnTo>
                  <a:lnTo>
                    <a:pt x="492" y="1114"/>
                  </a:lnTo>
                  <a:lnTo>
                    <a:pt x="494" y="1117"/>
                  </a:lnTo>
                  <a:lnTo>
                    <a:pt x="494" y="1120"/>
                  </a:lnTo>
                  <a:lnTo>
                    <a:pt x="496" y="1123"/>
                  </a:lnTo>
                  <a:lnTo>
                    <a:pt x="497" y="1127"/>
                  </a:lnTo>
                  <a:lnTo>
                    <a:pt x="497" y="1129"/>
                  </a:lnTo>
                  <a:lnTo>
                    <a:pt x="495" y="1132"/>
                  </a:lnTo>
                  <a:lnTo>
                    <a:pt x="494" y="1134"/>
                  </a:lnTo>
                  <a:lnTo>
                    <a:pt x="490" y="1136"/>
                  </a:lnTo>
                  <a:lnTo>
                    <a:pt x="487" y="1136"/>
                  </a:lnTo>
                  <a:lnTo>
                    <a:pt x="484" y="1138"/>
                  </a:lnTo>
                  <a:lnTo>
                    <a:pt x="482" y="1140"/>
                  </a:lnTo>
                  <a:lnTo>
                    <a:pt x="480" y="1141"/>
                  </a:lnTo>
                  <a:lnTo>
                    <a:pt x="479" y="1142"/>
                  </a:lnTo>
                  <a:lnTo>
                    <a:pt x="478" y="1145"/>
                  </a:lnTo>
                  <a:lnTo>
                    <a:pt x="478" y="1149"/>
                  </a:lnTo>
                  <a:lnTo>
                    <a:pt x="478" y="1152"/>
                  </a:lnTo>
                  <a:lnTo>
                    <a:pt x="479" y="1153"/>
                  </a:lnTo>
                  <a:lnTo>
                    <a:pt x="137" y="1159"/>
                  </a:lnTo>
                  <a:lnTo>
                    <a:pt x="139" y="1154"/>
                  </a:lnTo>
                  <a:lnTo>
                    <a:pt x="144" y="1146"/>
                  </a:lnTo>
                  <a:lnTo>
                    <a:pt x="148" y="1140"/>
                  </a:lnTo>
                  <a:lnTo>
                    <a:pt x="148" y="1131"/>
                  </a:lnTo>
                  <a:lnTo>
                    <a:pt x="151" y="1125"/>
                  </a:lnTo>
                  <a:lnTo>
                    <a:pt x="153" y="1117"/>
                  </a:lnTo>
                  <a:lnTo>
                    <a:pt x="158" y="1106"/>
                  </a:lnTo>
                  <a:lnTo>
                    <a:pt x="162" y="1094"/>
                  </a:lnTo>
                  <a:lnTo>
                    <a:pt x="169" y="1086"/>
                  </a:lnTo>
                  <a:lnTo>
                    <a:pt x="170" y="1082"/>
                  </a:lnTo>
                  <a:lnTo>
                    <a:pt x="168" y="1076"/>
                  </a:lnTo>
                  <a:lnTo>
                    <a:pt x="162" y="1078"/>
                  </a:lnTo>
                  <a:lnTo>
                    <a:pt x="158" y="1078"/>
                  </a:lnTo>
                  <a:lnTo>
                    <a:pt x="151" y="1080"/>
                  </a:lnTo>
                  <a:lnTo>
                    <a:pt x="145" y="1073"/>
                  </a:lnTo>
                  <a:lnTo>
                    <a:pt x="148" y="1068"/>
                  </a:lnTo>
                  <a:lnTo>
                    <a:pt x="152" y="1062"/>
                  </a:lnTo>
                  <a:lnTo>
                    <a:pt x="151" y="1061"/>
                  </a:lnTo>
                  <a:lnTo>
                    <a:pt x="143" y="1062"/>
                  </a:lnTo>
                  <a:lnTo>
                    <a:pt x="140" y="1048"/>
                  </a:lnTo>
                  <a:lnTo>
                    <a:pt x="137" y="1044"/>
                  </a:lnTo>
                  <a:lnTo>
                    <a:pt x="140" y="1042"/>
                  </a:lnTo>
                  <a:lnTo>
                    <a:pt x="143" y="1039"/>
                  </a:lnTo>
                  <a:lnTo>
                    <a:pt x="143" y="1034"/>
                  </a:lnTo>
                  <a:lnTo>
                    <a:pt x="145" y="1030"/>
                  </a:lnTo>
                  <a:lnTo>
                    <a:pt x="155" y="1025"/>
                  </a:lnTo>
                  <a:lnTo>
                    <a:pt x="161" y="1021"/>
                  </a:lnTo>
                  <a:lnTo>
                    <a:pt x="161" y="1018"/>
                  </a:lnTo>
                  <a:lnTo>
                    <a:pt x="157" y="1014"/>
                  </a:lnTo>
                  <a:lnTo>
                    <a:pt x="153" y="1011"/>
                  </a:lnTo>
                  <a:lnTo>
                    <a:pt x="153" y="994"/>
                  </a:lnTo>
                  <a:lnTo>
                    <a:pt x="161" y="989"/>
                  </a:lnTo>
                  <a:lnTo>
                    <a:pt x="160" y="985"/>
                  </a:lnTo>
                  <a:lnTo>
                    <a:pt x="158" y="981"/>
                  </a:lnTo>
                  <a:lnTo>
                    <a:pt x="143" y="977"/>
                  </a:lnTo>
                  <a:lnTo>
                    <a:pt x="140" y="972"/>
                  </a:lnTo>
                  <a:lnTo>
                    <a:pt x="135" y="968"/>
                  </a:lnTo>
                  <a:lnTo>
                    <a:pt x="126" y="971"/>
                  </a:lnTo>
                  <a:lnTo>
                    <a:pt x="114" y="972"/>
                  </a:lnTo>
                  <a:lnTo>
                    <a:pt x="102" y="972"/>
                  </a:lnTo>
                  <a:lnTo>
                    <a:pt x="90" y="972"/>
                  </a:lnTo>
                  <a:lnTo>
                    <a:pt x="83" y="971"/>
                  </a:lnTo>
                  <a:lnTo>
                    <a:pt x="73" y="968"/>
                  </a:lnTo>
                  <a:lnTo>
                    <a:pt x="71" y="968"/>
                  </a:lnTo>
                  <a:lnTo>
                    <a:pt x="67" y="968"/>
                  </a:lnTo>
                  <a:lnTo>
                    <a:pt x="58" y="963"/>
                  </a:lnTo>
                  <a:lnTo>
                    <a:pt x="50" y="959"/>
                  </a:lnTo>
                  <a:lnTo>
                    <a:pt x="46" y="955"/>
                  </a:lnTo>
                  <a:lnTo>
                    <a:pt x="42" y="951"/>
                  </a:lnTo>
                  <a:lnTo>
                    <a:pt x="38" y="949"/>
                  </a:lnTo>
                  <a:lnTo>
                    <a:pt x="39" y="945"/>
                  </a:lnTo>
                  <a:lnTo>
                    <a:pt x="38" y="942"/>
                  </a:lnTo>
                  <a:lnTo>
                    <a:pt x="34" y="938"/>
                  </a:lnTo>
                  <a:lnTo>
                    <a:pt x="30" y="937"/>
                  </a:lnTo>
                  <a:lnTo>
                    <a:pt x="22" y="937"/>
                  </a:lnTo>
                  <a:lnTo>
                    <a:pt x="16" y="936"/>
                  </a:lnTo>
                  <a:lnTo>
                    <a:pt x="11" y="932"/>
                  </a:lnTo>
                  <a:lnTo>
                    <a:pt x="8" y="926"/>
                  </a:lnTo>
                  <a:lnTo>
                    <a:pt x="4" y="922"/>
                  </a:lnTo>
                  <a:lnTo>
                    <a:pt x="4" y="917"/>
                  </a:lnTo>
                  <a:lnTo>
                    <a:pt x="11" y="904"/>
                  </a:lnTo>
                  <a:lnTo>
                    <a:pt x="8" y="899"/>
                  </a:lnTo>
                  <a:lnTo>
                    <a:pt x="4" y="891"/>
                  </a:lnTo>
                  <a:lnTo>
                    <a:pt x="3" y="884"/>
                  </a:lnTo>
                  <a:lnTo>
                    <a:pt x="8" y="881"/>
                  </a:lnTo>
                  <a:lnTo>
                    <a:pt x="8" y="878"/>
                  </a:lnTo>
                  <a:lnTo>
                    <a:pt x="5" y="873"/>
                  </a:lnTo>
                  <a:lnTo>
                    <a:pt x="7" y="867"/>
                  </a:lnTo>
                  <a:lnTo>
                    <a:pt x="5" y="861"/>
                  </a:lnTo>
                  <a:lnTo>
                    <a:pt x="0" y="854"/>
                  </a:lnTo>
                  <a:lnTo>
                    <a:pt x="1" y="847"/>
                  </a:lnTo>
                  <a:lnTo>
                    <a:pt x="5" y="837"/>
                  </a:lnTo>
                  <a:lnTo>
                    <a:pt x="4" y="828"/>
                  </a:lnTo>
                  <a:lnTo>
                    <a:pt x="4" y="819"/>
                  </a:lnTo>
                  <a:lnTo>
                    <a:pt x="7" y="797"/>
                  </a:lnTo>
                  <a:lnTo>
                    <a:pt x="13" y="794"/>
                  </a:lnTo>
                  <a:lnTo>
                    <a:pt x="42" y="792"/>
                  </a:lnTo>
                  <a:lnTo>
                    <a:pt x="50" y="795"/>
                  </a:lnTo>
                  <a:lnTo>
                    <a:pt x="54" y="795"/>
                  </a:lnTo>
                  <a:lnTo>
                    <a:pt x="65" y="793"/>
                  </a:lnTo>
                  <a:lnTo>
                    <a:pt x="72" y="792"/>
                  </a:lnTo>
                  <a:lnTo>
                    <a:pt x="75" y="785"/>
                  </a:lnTo>
                  <a:lnTo>
                    <a:pt x="81" y="782"/>
                  </a:lnTo>
                  <a:lnTo>
                    <a:pt x="85" y="786"/>
                  </a:lnTo>
                  <a:lnTo>
                    <a:pt x="101" y="708"/>
                  </a:lnTo>
                  <a:lnTo>
                    <a:pt x="122" y="591"/>
                  </a:lnTo>
                  <a:lnTo>
                    <a:pt x="119" y="587"/>
                  </a:lnTo>
                  <a:lnTo>
                    <a:pt x="128" y="583"/>
                  </a:lnTo>
                  <a:lnTo>
                    <a:pt x="128" y="579"/>
                  </a:lnTo>
                  <a:lnTo>
                    <a:pt x="118" y="577"/>
                  </a:lnTo>
                  <a:lnTo>
                    <a:pt x="109" y="572"/>
                  </a:lnTo>
                  <a:lnTo>
                    <a:pt x="105" y="573"/>
                  </a:lnTo>
                  <a:lnTo>
                    <a:pt x="105" y="578"/>
                  </a:lnTo>
                  <a:lnTo>
                    <a:pt x="101" y="577"/>
                  </a:lnTo>
                  <a:lnTo>
                    <a:pt x="98" y="578"/>
                  </a:lnTo>
                  <a:lnTo>
                    <a:pt x="97" y="579"/>
                  </a:lnTo>
                  <a:lnTo>
                    <a:pt x="90" y="574"/>
                  </a:lnTo>
                  <a:lnTo>
                    <a:pt x="88" y="572"/>
                  </a:lnTo>
                  <a:lnTo>
                    <a:pt x="84" y="570"/>
                  </a:lnTo>
                  <a:lnTo>
                    <a:pt x="84" y="565"/>
                  </a:lnTo>
                  <a:lnTo>
                    <a:pt x="79" y="552"/>
                  </a:lnTo>
                  <a:lnTo>
                    <a:pt x="71" y="547"/>
                  </a:lnTo>
                  <a:lnTo>
                    <a:pt x="75" y="543"/>
                  </a:lnTo>
                  <a:lnTo>
                    <a:pt x="76" y="530"/>
                  </a:lnTo>
                  <a:lnTo>
                    <a:pt x="69" y="524"/>
                  </a:lnTo>
                  <a:lnTo>
                    <a:pt x="67" y="522"/>
                  </a:lnTo>
                  <a:lnTo>
                    <a:pt x="68" y="514"/>
                  </a:lnTo>
                  <a:lnTo>
                    <a:pt x="64" y="507"/>
                  </a:lnTo>
                  <a:lnTo>
                    <a:pt x="67" y="505"/>
                  </a:lnTo>
                  <a:lnTo>
                    <a:pt x="64" y="501"/>
                  </a:lnTo>
                  <a:lnTo>
                    <a:pt x="59" y="500"/>
                  </a:lnTo>
                  <a:lnTo>
                    <a:pt x="55" y="490"/>
                  </a:lnTo>
                  <a:lnTo>
                    <a:pt x="75" y="468"/>
                  </a:lnTo>
                  <a:lnTo>
                    <a:pt x="80" y="463"/>
                  </a:lnTo>
                  <a:lnTo>
                    <a:pt x="81" y="442"/>
                  </a:lnTo>
                  <a:lnTo>
                    <a:pt x="76" y="433"/>
                  </a:lnTo>
                  <a:lnTo>
                    <a:pt x="73" y="425"/>
                  </a:lnTo>
                  <a:lnTo>
                    <a:pt x="67" y="416"/>
                  </a:lnTo>
                  <a:lnTo>
                    <a:pt x="72" y="399"/>
                  </a:lnTo>
                  <a:lnTo>
                    <a:pt x="73" y="386"/>
                  </a:lnTo>
                  <a:lnTo>
                    <a:pt x="73" y="378"/>
                  </a:lnTo>
                  <a:lnTo>
                    <a:pt x="65" y="377"/>
                  </a:lnTo>
                  <a:lnTo>
                    <a:pt x="65" y="371"/>
                  </a:lnTo>
                  <a:lnTo>
                    <a:pt x="72" y="363"/>
                  </a:lnTo>
                  <a:lnTo>
                    <a:pt x="90" y="356"/>
                  </a:lnTo>
                  <a:lnTo>
                    <a:pt x="107" y="352"/>
                  </a:lnTo>
                  <a:lnTo>
                    <a:pt x="123" y="352"/>
                  </a:lnTo>
                  <a:lnTo>
                    <a:pt x="144" y="348"/>
                  </a:lnTo>
                  <a:lnTo>
                    <a:pt x="153" y="344"/>
                  </a:lnTo>
                  <a:lnTo>
                    <a:pt x="168" y="340"/>
                  </a:lnTo>
                  <a:lnTo>
                    <a:pt x="174" y="328"/>
                  </a:lnTo>
                  <a:lnTo>
                    <a:pt x="181" y="315"/>
                  </a:lnTo>
                  <a:lnTo>
                    <a:pt x="185" y="306"/>
                  </a:lnTo>
                  <a:lnTo>
                    <a:pt x="181" y="297"/>
                  </a:lnTo>
                  <a:lnTo>
                    <a:pt x="175" y="282"/>
                  </a:lnTo>
                  <a:lnTo>
                    <a:pt x="172" y="250"/>
                  </a:lnTo>
                  <a:lnTo>
                    <a:pt x="168" y="227"/>
                  </a:lnTo>
                  <a:lnTo>
                    <a:pt x="158" y="214"/>
                  </a:lnTo>
                  <a:lnTo>
                    <a:pt x="149" y="201"/>
                  </a:lnTo>
                  <a:lnTo>
                    <a:pt x="132" y="192"/>
                  </a:lnTo>
                  <a:lnTo>
                    <a:pt x="119" y="179"/>
                  </a:lnTo>
                  <a:lnTo>
                    <a:pt x="118" y="163"/>
                  </a:lnTo>
                  <a:lnTo>
                    <a:pt x="119" y="141"/>
                  </a:lnTo>
                  <a:lnTo>
                    <a:pt x="122" y="130"/>
                  </a:lnTo>
                  <a:lnTo>
                    <a:pt x="132" y="117"/>
                  </a:lnTo>
                  <a:lnTo>
                    <a:pt x="172" y="73"/>
                  </a:lnTo>
                  <a:lnTo>
                    <a:pt x="280" y="72"/>
                  </a:lnTo>
                  <a:lnTo>
                    <a:pt x="280" y="51"/>
                  </a:lnTo>
                  <a:lnTo>
                    <a:pt x="317" y="57"/>
                  </a:lnTo>
                  <a:lnTo>
                    <a:pt x="321" y="53"/>
                  </a:lnTo>
                  <a:lnTo>
                    <a:pt x="350" y="66"/>
                  </a:lnTo>
                  <a:lnTo>
                    <a:pt x="359" y="72"/>
                  </a:lnTo>
                  <a:lnTo>
                    <a:pt x="446" y="72"/>
                  </a:lnTo>
                  <a:lnTo>
                    <a:pt x="454" y="51"/>
                  </a:lnTo>
                  <a:lnTo>
                    <a:pt x="501" y="41"/>
                  </a:lnTo>
                  <a:lnTo>
                    <a:pt x="524" y="40"/>
                  </a:lnTo>
                  <a:lnTo>
                    <a:pt x="550" y="69"/>
                  </a:lnTo>
                  <a:lnTo>
                    <a:pt x="685" y="68"/>
                  </a:lnTo>
                  <a:lnTo>
                    <a:pt x="702" y="68"/>
                  </a:lnTo>
                  <a:lnTo>
                    <a:pt x="704" y="68"/>
                  </a:lnTo>
                  <a:lnTo>
                    <a:pt x="749" y="66"/>
                  </a:lnTo>
                  <a:lnTo>
                    <a:pt x="833" y="48"/>
                  </a:lnTo>
                  <a:lnTo>
                    <a:pt x="944" y="22"/>
                  </a:lnTo>
                  <a:lnTo>
                    <a:pt x="1003" y="15"/>
                  </a:lnTo>
                  <a:lnTo>
                    <a:pt x="1144" y="1"/>
                  </a:lnTo>
                  <a:lnTo>
                    <a:pt x="1163" y="0"/>
                  </a:lnTo>
                  <a:lnTo>
                    <a:pt x="1163" y="5"/>
                  </a:lnTo>
                  <a:lnTo>
                    <a:pt x="1164" y="17"/>
                  </a:lnTo>
                  <a:lnTo>
                    <a:pt x="1164" y="27"/>
                  </a:lnTo>
                  <a:lnTo>
                    <a:pt x="1165" y="38"/>
                  </a:lnTo>
                  <a:lnTo>
                    <a:pt x="1164" y="41"/>
                  </a:lnTo>
                  <a:lnTo>
                    <a:pt x="1161" y="44"/>
                  </a:lnTo>
                  <a:lnTo>
                    <a:pt x="1160" y="47"/>
                  </a:lnTo>
                  <a:lnTo>
                    <a:pt x="1157" y="48"/>
                  </a:lnTo>
                  <a:lnTo>
                    <a:pt x="1156" y="52"/>
                  </a:lnTo>
                  <a:lnTo>
                    <a:pt x="1155" y="55"/>
                  </a:lnTo>
                  <a:lnTo>
                    <a:pt x="1152" y="56"/>
                  </a:lnTo>
                  <a:lnTo>
                    <a:pt x="1152" y="60"/>
                  </a:lnTo>
                  <a:lnTo>
                    <a:pt x="1151" y="62"/>
                  </a:lnTo>
                  <a:lnTo>
                    <a:pt x="1149" y="66"/>
                  </a:lnTo>
                  <a:lnTo>
                    <a:pt x="1149" y="70"/>
                  </a:lnTo>
                  <a:lnTo>
                    <a:pt x="1147" y="73"/>
                  </a:lnTo>
                  <a:lnTo>
                    <a:pt x="1145" y="76"/>
                  </a:lnTo>
                  <a:lnTo>
                    <a:pt x="1144" y="78"/>
                  </a:lnTo>
                  <a:lnTo>
                    <a:pt x="1143" y="81"/>
                  </a:lnTo>
                  <a:lnTo>
                    <a:pt x="1140" y="83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453" y="2486"/>
              <a:ext cx="707" cy="819"/>
            </a:xfrm>
            <a:custGeom>
              <a:avLst/>
              <a:gdLst>
                <a:gd name="T0" fmla="*/ 702 w 707"/>
                <a:gd name="T1" fmla="*/ 111 h 819"/>
                <a:gd name="T2" fmla="*/ 703 w 707"/>
                <a:gd name="T3" fmla="*/ 139 h 819"/>
                <a:gd name="T4" fmla="*/ 706 w 707"/>
                <a:gd name="T5" fmla="*/ 150 h 819"/>
                <a:gd name="T6" fmla="*/ 705 w 707"/>
                <a:gd name="T7" fmla="*/ 174 h 819"/>
                <a:gd name="T8" fmla="*/ 699 w 707"/>
                <a:gd name="T9" fmla="*/ 195 h 819"/>
                <a:gd name="T10" fmla="*/ 685 w 707"/>
                <a:gd name="T11" fmla="*/ 209 h 819"/>
                <a:gd name="T12" fmla="*/ 684 w 707"/>
                <a:gd name="T13" fmla="*/ 233 h 819"/>
                <a:gd name="T14" fmla="*/ 677 w 707"/>
                <a:gd name="T15" fmla="*/ 254 h 819"/>
                <a:gd name="T16" fmla="*/ 676 w 707"/>
                <a:gd name="T17" fmla="*/ 279 h 819"/>
                <a:gd name="T18" fmla="*/ 682 w 707"/>
                <a:gd name="T19" fmla="*/ 301 h 819"/>
                <a:gd name="T20" fmla="*/ 689 w 707"/>
                <a:gd name="T21" fmla="*/ 323 h 819"/>
                <a:gd name="T22" fmla="*/ 701 w 707"/>
                <a:gd name="T23" fmla="*/ 341 h 819"/>
                <a:gd name="T24" fmla="*/ 698 w 707"/>
                <a:gd name="T25" fmla="*/ 362 h 819"/>
                <a:gd name="T26" fmla="*/ 689 w 707"/>
                <a:gd name="T27" fmla="*/ 383 h 819"/>
                <a:gd name="T28" fmla="*/ 685 w 707"/>
                <a:gd name="T29" fmla="*/ 406 h 819"/>
                <a:gd name="T30" fmla="*/ 682 w 707"/>
                <a:gd name="T31" fmla="*/ 432 h 819"/>
                <a:gd name="T32" fmla="*/ 678 w 707"/>
                <a:gd name="T33" fmla="*/ 445 h 819"/>
                <a:gd name="T34" fmla="*/ 675 w 707"/>
                <a:gd name="T35" fmla="*/ 471 h 819"/>
                <a:gd name="T36" fmla="*/ 673 w 707"/>
                <a:gd name="T37" fmla="*/ 483 h 819"/>
                <a:gd name="T38" fmla="*/ 672 w 707"/>
                <a:gd name="T39" fmla="*/ 512 h 819"/>
                <a:gd name="T40" fmla="*/ 664 w 707"/>
                <a:gd name="T41" fmla="*/ 534 h 819"/>
                <a:gd name="T42" fmla="*/ 665 w 707"/>
                <a:gd name="T43" fmla="*/ 548 h 819"/>
                <a:gd name="T44" fmla="*/ 675 w 707"/>
                <a:gd name="T45" fmla="*/ 569 h 819"/>
                <a:gd name="T46" fmla="*/ 686 w 707"/>
                <a:gd name="T47" fmla="*/ 585 h 819"/>
                <a:gd name="T48" fmla="*/ 695 w 707"/>
                <a:gd name="T49" fmla="*/ 606 h 819"/>
                <a:gd name="T50" fmla="*/ 693 w 707"/>
                <a:gd name="T51" fmla="*/ 633 h 819"/>
                <a:gd name="T52" fmla="*/ 692 w 707"/>
                <a:gd name="T53" fmla="*/ 662 h 819"/>
                <a:gd name="T54" fmla="*/ 553 w 707"/>
                <a:gd name="T55" fmla="*/ 669 h 819"/>
                <a:gd name="T56" fmla="*/ 517 w 707"/>
                <a:gd name="T57" fmla="*/ 753 h 819"/>
                <a:gd name="T58" fmla="*/ 483 w 707"/>
                <a:gd name="T59" fmla="*/ 814 h 819"/>
                <a:gd name="T60" fmla="*/ 394 w 707"/>
                <a:gd name="T61" fmla="*/ 766 h 819"/>
                <a:gd name="T62" fmla="*/ 300 w 707"/>
                <a:gd name="T63" fmla="*/ 747 h 819"/>
                <a:gd name="T64" fmla="*/ 254 w 707"/>
                <a:gd name="T65" fmla="*/ 741 h 819"/>
                <a:gd name="T66" fmla="*/ 219 w 707"/>
                <a:gd name="T67" fmla="*/ 715 h 819"/>
                <a:gd name="T68" fmla="*/ 157 w 707"/>
                <a:gd name="T69" fmla="*/ 691 h 819"/>
                <a:gd name="T70" fmla="*/ 16 w 707"/>
                <a:gd name="T71" fmla="*/ 657 h 819"/>
                <a:gd name="T72" fmla="*/ 19 w 707"/>
                <a:gd name="T73" fmla="*/ 616 h 819"/>
                <a:gd name="T74" fmla="*/ 19 w 707"/>
                <a:gd name="T75" fmla="*/ 594 h 819"/>
                <a:gd name="T76" fmla="*/ 15 w 707"/>
                <a:gd name="T77" fmla="*/ 571 h 819"/>
                <a:gd name="T78" fmla="*/ 15 w 707"/>
                <a:gd name="T79" fmla="*/ 497 h 819"/>
                <a:gd name="T80" fmla="*/ 15 w 707"/>
                <a:gd name="T81" fmla="*/ 446 h 819"/>
                <a:gd name="T82" fmla="*/ 15 w 707"/>
                <a:gd name="T83" fmla="*/ 373 h 819"/>
                <a:gd name="T84" fmla="*/ 13 w 707"/>
                <a:gd name="T85" fmla="*/ 298 h 819"/>
                <a:gd name="T86" fmla="*/ 8 w 707"/>
                <a:gd name="T87" fmla="*/ 252 h 819"/>
                <a:gd name="T88" fmla="*/ 4 w 707"/>
                <a:gd name="T89" fmla="*/ 237 h 819"/>
                <a:gd name="T90" fmla="*/ 8 w 707"/>
                <a:gd name="T91" fmla="*/ 211 h 819"/>
                <a:gd name="T92" fmla="*/ 19 w 707"/>
                <a:gd name="T93" fmla="*/ 192 h 819"/>
                <a:gd name="T94" fmla="*/ 29 w 707"/>
                <a:gd name="T95" fmla="*/ 174 h 819"/>
                <a:gd name="T96" fmla="*/ 7 w 707"/>
                <a:gd name="T97" fmla="*/ 111 h 819"/>
                <a:gd name="T98" fmla="*/ 83 w 707"/>
                <a:gd name="T99" fmla="*/ 94 h 819"/>
                <a:gd name="T100" fmla="*/ 142 w 707"/>
                <a:gd name="T101" fmla="*/ 111 h 819"/>
                <a:gd name="T102" fmla="*/ 191 w 707"/>
                <a:gd name="T103" fmla="*/ 136 h 819"/>
                <a:gd name="T104" fmla="*/ 233 w 707"/>
                <a:gd name="T105" fmla="*/ 163 h 819"/>
                <a:gd name="T106" fmla="*/ 308 w 707"/>
                <a:gd name="T107" fmla="*/ 179 h 819"/>
                <a:gd name="T108" fmla="*/ 337 w 707"/>
                <a:gd name="T109" fmla="*/ 166 h 819"/>
                <a:gd name="T110" fmla="*/ 359 w 707"/>
                <a:gd name="T111" fmla="*/ 166 h 819"/>
                <a:gd name="T112" fmla="*/ 367 w 707"/>
                <a:gd name="T113" fmla="*/ 132 h 819"/>
                <a:gd name="T114" fmla="*/ 364 w 707"/>
                <a:gd name="T115" fmla="*/ 56 h 819"/>
                <a:gd name="T116" fmla="*/ 352 w 707"/>
                <a:gd name="T117" fmla="*/ 6 h 819"/>
                <a:gd name="T118" fmla="*/ 698 w 707"/>
                <a:gd name="T119" fmla="*/ 14 h 819"/>
                <a:gd name="T120" fmla="*/ 703 w 707"/>
                <a:gd name="T121" fmla="*/ 36 h 819"/>
                <a:gd name="T122" fmla="*/ 697 w 707"/>
                <a:gd name="T123" fmla="*/ 57 h 819"/>
                <a:gd name="T124" fmla="*/ 698 w 707"/>
                <a:gd name="T125" fmla="*/ 73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7" h="819">
                  <a:moveTo>
                    <a:pt x="698" y="90"/>
                  </a:moveTo>
                  <a:lnTo>
                    <a:pt x="698" y="94"/>
                  </a:lnTo>
                  <a:lnTo>
                    <a:pt x="699" y="97"/>
                  </a:lnTo>
                  <a:lnTo>
                    <a:pt x="701" y="101"/>
                  </a:lnTo>
                  <a:lnTo>
                    <a:pt x="702" y="103"/>
                  </a:lnTo>
                  <a:lnTo>
                    <a:pt x="702" y="107"/>
                  </a:lnTo>
                  <a:lnTo>
                    <a:pt x="702" y="111"/>
                  </a:lnTo>
                  <a:lnTo>
                    <a:pt x="703" y="114"/>
                  </a:lnTo>
                  <a:lnTo>
                    <a:pt x="703" y="118"/>
                  </a:lnTo>
                  <a:lnTo>
                    <a:pt x="703" y="122"/>
                  </a:lnTo>
                  <a:lnTo>
                    <a:pt x="703" y="127"/>
                  </a:lnTo>
                  <a:lnTo>
                    <a:pt x="703" y="131"/>
                  </a:lnTo>
                  <a:lnTo>
                    <a:pt x="703" y="135"/>
                  </a:lnTo>
                  <a:lnTo>
                    <a:pt x="703" y="139"/>
                  </a:lnTo>
                  <a:lnTo>
                    <a:pt x="702" y="141"/>
                  </a:lnTo>
                  <a:lnTo>
                    <a:pt x="702" y="145"/>
                  </a:lnTo>
                  <a:lnTo>
                    <a:pt x="702" y="146"/>
                  </a:lnTo>
                  <a:lnTo>
                    <a:pt x="702" y="146"/>
                  </a:lnTo>
                  <a:lnTo>
                    <a:pt x="702" y="146"/>
                  </a:lnTo>
                  <a:lnTo>
                    <a:pt x="703" y="148"/>
                  </a:lnTo>
                  <a:lnTo>
                    <a:pt x="706" y="150"/>
                  </a:lnTo>
                  <a:lnTo>
                    <a:pt x="707" y="153"/>
                  </a:lnTo>
                  <a:lnTo>
                    <a:pt x="707" y="157"/>
                  </a:lnTo>
                  <a:lnTo>
                    <a:pt x="706" y="160"/>
                  </a:lnTo>
                  <a:lnTo>
                    <a:pt x="706" y="163"/>
                  </a:lnTo>
                  <a:lnTo>
                    <a:pt x="705" y="166"/>
                  </a:lnTo>
                  <a:lnTo>
                    <a:pt x="705" y="170"/>
                  </a:lnTo>
                  <a:lnTo>
                    <a:pt x="705" y="174"/>
                  </a:lnTo>
                  <a:lnTo>
                    <a:pt x="703" y="177"/>
                  </a:lnTo>
                  <a:lnTo>
                    <a:pt x="702" y="178"/>
                  </a:lnTo>
                  <a:lnTo>
                    <a:pt x="702" y="179"/>
                  </a:lnTo>
                  <a:lnTo>
                    <a:pt x="702" y="183"/>
                  </a:lnTo>
                  <a:lnTo>
                    <a:pt x="702" y="188"/>
                  </a:lnTo>
                  <a:lnTo>
                    <a:pt x="701" y="192"/>
                  </a:lnTo>
                  <a:lnTo>
                    <a:pt x="699" y="195"/>
                  </a:lnTo>
                  <a:lnTo>
                    <a:pt x="698" y="197"/>
                  </a:lnTo>
                  <a:lnTo>
                    <a:pt x="695" y="199"/>
                  </a:lnTo>
                  <a:lnTo>
                    <a:pt x="694" y="201"/>
                  </a:lnTo>
                  <a:lnTo>
                    <a:pt x="692" y="203"/>
                  </a:lnTo>
                  <a:lnTo>
                    <a:pt x="689" y="205"/>
                  </a:lnTo>
                  <a:lnTo>
                    <a:pt x="686" y="207"/>
                  </a:lnTo>
                  <a:lnTo>
                    <a:pt x="685" y="209"/>
                  </a:lnTo>
                  <a:lnTo>
                    <a:pt x="682" y="212"/>
                  </a:lnTo>
                  <a:lnTo>
                    <a:pt x="681" y="215"/>
                  </a:lnTo>
                  <a:lnTo>
                    <a:pt x="681" y="218"/>
                  </a:lnTo>
                  <a:lnTo>
                    <a:pt x="682" y="222"/>
                  </a:lnTo>
                  <a:lnTo>
                    <a:pt x="682" y="225"/>
                  </a:lnTo>
                  <a:lnTo>
                    <a:pt x="682" y="229"/>
                  </a:lnTo>
                  <a:lnTo>
                    <a:pt x="684" y="233"/>
                  </a:lnTo>
                  <a:lnTo>
                    <a:pt x="682" y="237"/>
                  </a:lnTo>
                  <a:lnTo>
                    <a:pt x="682" y="241"/>
                  </a:lnTo>
                  <a:lnTo>
                    <a:pt x="681" y="245"/>
                  </a:lnTo>
                  <a:lnTo>
                    <a:pt x="680" y="247"/>
                  </a:lnTo>
                  <a:lnTo>
                    <a:pt x="678" y="250"/>
                  </a:lnTo>
                  <a:lnTo>
                    <a:pt x="677" y="252"/>
                  </a:lnTo>
                  <a:lnTo>
                    <a:pt x="677" y="254"/>
                  </a:lnTo>
                  <a:lnTo>
                    <a:pt x="676" y="256"/>
                  </a:lnTo>
                  <a:lnTo>
                    <a:pt x="675" y="259"/>
                  </a:lnTo>
                  <a:lnTo>
                    <a:pt x="675" y="264"/>
                  </a:lnTo>
                  <a:lnTo>
                    <a:pt x="675" y="267"/>
                  </a:lnTo>
                  <a:lnTo>
                    <a:pt x="675" y="271"/>
                  </a:lnTo>
                  <a:lnTo>
                    <a:pt x="675" y="275"/>
                  </a:lnTo>
                  <a:lnTo>
                    <a:pt x="676" y="279"/>
                  </a:lnTo>
                  <a:lnTo>
                    <a:pt x="677" y="281"/>
                  </a:lnTo>
                  <a:lnTo>
                    <a:pt x="677" y="285"/>
                  </a:lnTo>
                  <a:lnTo>
                    <a:pt x="678" y="288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81" y="298"/>
                  </a:lnTo>
                  <a:lnTo>
                    <a:pt x="682" y="301"/>
                  </a:lnTo>
                  <a:lnTo>
                    <a:pt x="684" y="304"/>
                  </a:lnTo>
                  <a:lnTo>
                    <a:pt x="685" y="307"/>
                  </a:lnTo>
                  <a:lnTo>
                    <a:pt x="685" y="310"/>
                  </a:lnTo>
                  <a:lnTo>
                    <a:pt x="686" y="314"/>
                  </a:lnTo>
                  <a:lnTo>
                    <a:pt x="686" y="318"/>
                  </a:lnTo>
                  <a:lnTo>
                    <a:pt x="688" y="321"/>
                  </a:lnTo>
                  <a:lnTo>
                    <a:pt x="689" y="323"/>
                  </a:lnTo>
                  <a:lnTo>
                    <a:pt x="692" y="326"/>
                  </a:lnTo>
                  <a:lnTo>
                    <a:pt x="693" y="327"/>
                  </a:lnTo>
                  <a:lnTo>
                    <a:pt x="695" y="330"/>
                  </a:lnTo>
                  <a:lnTo>
                    <a:pt x="695" y="334"/>
                  </a:lnTo>
                  <a:lnTo>
                    <a:pt x="698" y="336"/>
                  </a:lnTo>
                  <a:lnTo>
                    <a:pt x="699" y="339"/>
                  </a:lnTo>
                  <a:lnTo>
                    <a:pt x="701" y="341"/>
                  </a:lnTo>
                  <a:lnTo>
                    <a:pt x="701" y="345"/>
                  </a:lnTo>
                  <a:lnTo>
                    <a:pt x="702" y="348"/>
                  </a:lnTo>
                  <a:lnTo>
                    <a:pt x="702" y="351"/>
                  </a:lnTo>
                  <a:lnTo>
                    <a:pt x="701" y="352"/>
                  </a:lnTo>
                  <a:lnTo>
                    <a:pt x="701" y="356"/>
                  </a:lnTo>
                  <a:lnTo>
                    <a:pt x="699" y="358"/>
                  </a:lnTo>
                  <a:lnTo>
                    <a:pt x="698" y="362"/>
                  </a:lnTo>
                  <a:lnTo>
                    <a:pt x="697" y="366"/>
                  </a:lnTo>
                  <a:lnTo>
                    <a:pt x="697" y="369"/>
                  </a:lnTo>
                  <a:lnTo>
                    <a:pt x="695" y="373"/>
                  </a:lnTo>
                  <a:lnTo>
                    <a:pt x="694" y="376"/>
                  </a:lnTo>
                  <a:lnTo>
                    <a:pt x="694" y="379"/>
                  </a:lnTo>
                  <a:lnTo>
                    <a:pt x="692" y="382"/>
                  </a:lnTo>
                  <a:lnTo>
                    <a:pt x="689" y="383"/>
                  </a:lnTo>
                  <a:lnTo>
                    <a:pt x="686" y="385"/>
                  </a:lnTo>
                  <a:lnTo>
                    <a:pt x="685" y="387"/>
                  </a:lnTo>
                  <a:lnTo>
                    <a:pt x="684" y="391"/>
                  </a:lnTo>
                  <a:lnTo>
                    <a:pt x="684" y="395"/>
                  </a:lnTo>
                  <a:lnTo>
                    <a:pt x="684" y="399"/>
                  </a:lnTo>
                  <a:lnTo>
                    <a:pt x="685" y="402"/>
                  </a:lnTo>
                  <a:lnTo>
                    <a:pt x="685" y="406"/>
                  </a:lnTo>
                  <a:lnTo>
                    <a:pt x="686" y="410"/>
                  </a:lnTo>
                  <a:lnTo>
                    <a:pt x="686" y="413"/>
                  </a:lnTo>
                  <a:lnTo>
                    <a:pt x="686" y="417"/>
                  </a:lnTo>
                  <a:lnTo>
                    <a:pt x="685" y="421"/>
                  </a:lnTo>
                  <a:lnTo>
                    <a:pt x="685" y="425"/>
                  </a:lnTo>
                  <a:lnTo>
                    <a:pt x="684" y="428"/>
                  </a:lnTo>
                  <a:lnTo>
                    <a:pt x="682" y="432"/>
                  </a:lnTo>
                  <a:lnTo>
                    <a:pt x="682" y="434"/>
                  </a:lnTo>
                  <a:lnTo>
                    <a:pt x="681" y="437"/>
                  </a:lnTo>
                  <a:lnTo>
                    <a:pt x="681" y="438"/>
                  </a:lnTo>
                  <a:lnTo>
                    <a:pt x="680" y="440"/>
                  </a:lnTo>
                  <a:lnTo>
                    <a:pt x="680" y="442"/>
                  </a:lnTo>
                  <a:lnTo>
                    <a:pt x="680" y="442"/>
                  </a:lnTo>
                  <a:lnTo>
                    <a:pt x="678" y="445"/>
                  </a:lnTo>
                  <a:lnTo>
                    <a:pt x="678" y="450"/>
                  </a:lnTo>
                  <a:lnTo>
                    <a:pt x="678" y="453"/>
                  </a:lnTo>
                  <a:lnTo>
                    <a:pt x="677" y="457"/>
                  </a:lnTo>
                  <a:lnTo>
                    <a:pt x="676" y="461"/>
                  </a:lnTo>
                  <a:lnTo>
                    <a:pt x="676" y="463"/>
                  </a:lnTo>
                  <a:lnTo>
                    <a:pt x="676" y="467"/>
                  </a:lnTo>
                  <a:lnTo>
                    <a:pt x="675" y="471"/>
                  </a:lnTo>
                  <a:lnTo>
                    <a:pt x="675" y="474"/>
                  </a:lnTo>
                  <a:lnTo>
                    <a:pt x="673" y="475"/>
                  </a:lnTo>
                  <a:lnTo>
                    <a:pt x="673" y="476"/>
                  </a:lnTo>
                  <a:lnTo>
                    <a:pt x="673" y="476"/>
                  </a:lnTo>
                  <a:lnTo>
                    <a:pt x="673" y="479"/>
                  </a:lnTo>
                  <a:lnTo>
                    <a:pt x="673" y="480"/>
                  </a:lnTo>
                  <a:lnTo>
                    <a:pt x="673" y="483"/>
                  </a:lnTo>
                  <a:lnTo>
                    <a:pt x="672" y="485"/>
                  </a:lnTo>
                  <a:lnTo>
                    <a:pt x="672" y="491"/>
                  </a:lnTo>
                  <a:lnTo>
                    <a:pt x="672" y="495"/>
                  </a:lnTo>
                  <a:lnTo>
                    <a:pt x="672" y="499"/>
                  </a:lnTo>
                  <a:lnTo>
                    <a:pt x="672" y="502"/>
                  </a:lnTo>
                  <a:lnTo>
                    <a:pt x="672" y="506"/>
                  </a:lnTo>
                  <a:lnTo>
                    <a:pt x="672" y="512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69" y="522"/>
                  </a:lnTo>
                  <a:lnTo>
                    <a:pt x="668" y="525"/>
                  </a:lnTo>
                  <a:lnTo>
                    <a:pt x="667" y="527"/>
                  </a:lnTo>
                  <a:lnTo>
                    <a:pt x="665" y="531"/>
                  </a:lnTo>
                  <a:lnTo>
                    <a:pt x="664" y="534"/>
                  </a:lnTo>
                  <a:lnTo>
                    <a:pt x="663" y="535"/>
                  </a:lnTo>
                  <a:lnTo>
                    <a:pt x="661" y="537"/>
                  </a:lnTo>
                  <a:lnTo>
                    <a:pt x="660" y="538"/>
                  </a:lnTo>
                  <a:lnTo>
                    <a:pt x="658" y="540"/>
                  </a:lnTo>
                  <a:lnTo>
                    <a:pt x="658" y="542"/>
                  </a:lnTo>
                  <a:lnTo>
                    <a:pt x="664" y="546"/>
                  </a:lnTo>
                  <a:lnTo>
                    <a:pt x="665" y="548"/>
                  </a:lnTo>
                  <a:lnTo>
                    <a:pt x="667" y="551"/>
                  </a:lnTo>
                  <a:lnTo>
                    <a:pt x="669" y="554"/>
                  </a:lnTo>
                  <a:lnTo>
                    <a:pt x="669" y="557"/>
                  </a:lnTo>
                  <a:lnTo>
                    <a:pt x="671" y="559"/>
                  </a:lnTo>
                  <a:lnTo>
                    <a:pt x="672" y="563"/>
                  </a:lnTo>
                  <a:lnTo>
                    <a:pt x="673" y="565"/>
                  </a:lnTo>
                  <a:lnTo>
                    <a:pt x="675" y="569"/>
                  </a:lnTo>
                  <a:lnTo>
                    <a:pt x="676" y="572"/>
                  </a:lnTo>
                  <a:lnTo>
                    <a:pt x="676" y="576"/>
                  </a:lnTo>
                  <a:lnTo>
                    <a:pt x="678" y="578"/>
                  </a:lnTo>
                  <a:lnTo>
                    <a:pt x="680" y="581"/>
                  </a:lnTo>
                  <a:lnTo>
                    <a:pt x="682" y="582"/>
                  </a:lnTo>
                  <a:lnTo>
                    <a:pt x="685" y="584"/>
                  </a:lnTo>
                  <a:lnTo>
                    <a:pt x="686" y="585"/>
                  </a:lnTo>
                  <a:lnTo>
                    <a:pt x="689" y="586"/>
                  </a:lnTo>
                  <a:lnTo>
                    <a:pt x="692" y="588"/>
                  </a:lnTo>
                  <a:lnTo>
                    <a:pt x="694" y="590"/>
                  </a:lnTo>
                  <a:lnTo>
                    <a:pt x="694" y="594"/>
                  </a:lnTo>
                  <a:lnTo>
                    <a:pt x="695" y="598"/>
                  </a:lnTo>
                  <a:lnTo>
                    <a:pt x="695" y="601"/>
                  </a:lnTo>
                  <a:lnTo>
                    <a:pt x="695" y="606"/>
                  </a:lnTo>
                  <a:lnTo>
                    <a:pt x="695" y="610"/>
                  </a:lnTo>
                  <a:lnTo>
                    <a:pt x="694" y="614"/>
                  </a:lnTo>
                  <a:lnTo>
                    <a:pt x="694" y="618"/>
                  </a:lnTo>
                  <a:lnTo>
                    <a:pt x="693" y="622"/>
                  </a:lnTo>
                  <a:lnTo>
                    <a:pt x="693" y="626"/>
                  </a:lnTo>
                  <a:lnTo>
                    <a:pt x="693" y="629"/>
                  </a:lnTo>
                  <a:lnTo>
                    <a:pt x="693" y="633"/>
                  </a:lnTo>
                  <a:lnTo>
                    <a:pt x="693" y="637"/>
                  </a:lnTo>
                  <a:lnTo>
                    <a:pt x="693" y="643"/>
                  </a:lnTo>
                  <a:lnTo>
                    <a:pt x="693" y="646"/>
                  </a:lnTo>
                  <a:lnTo>
                    <a:pt x="693" y="650"/>
                  </a:lnTo>
                  <a:lnTo>
                    <a:pt x="692" y="654"/>
                  </a:lnTo>
                  <a:lnTo>
                    <a:pt x="692" y="658"/>
                  </a:lnTo>
                  <a:lnTo>
                    <a:pt x="692" y="662"/>
                  </a:lnTo>
                  <a:lnTo>
                    <a:pt x="690" y="666"/>
                  </a:lnTo>
                  <a:lnTo>
                    <a:pt x="690" y="666"/>
                  </a:lnTo>
                  <a:lnTo>
                    <a:pt x="656" y="669"/>
                  </a:lnTo>
                  <a:lnTo>
                    <a:pt x="629" y="667"/>
                  </a:lnTo>
                  <a:lnTo>
                    <a:pt x="595" y="669"/>
                  </a:lnTo>
                  <a:lnTo>
                    <a:pt x="566" y="669"/>
                  </a:lnTo>
                  <a:lnTo>
                    <a:pt x="553" y="669"/>
                  </a:lnTo>
                  <a:lnTo>
                    <a:pt x="538" y="670"/>
                  </a:lnTo>
                  <a:lnTo>
                    <a:pt x="533" y="684"/>
                  </a:lnTo>
                  <a:lnTo>
                    <a:pt x="528" y="696"/>
                  </a:lnTo>
                  <a:lnTo>
                    <a:pt x="523" y="716"/>
                  </a:lnTo>
                  <a:lnTo>
                    <a:pt x="524" y="725"/>
                  </a:lnTo>
                  <a:lnTo>
                    <a:pt x="525" y="747"/>
                  </a:lnTo>
                  <a:lnTo>
                    <a:pt x="517" y="753"/>
                  </a:lnTo>
                  <a:lnTo>
                    <a:pt x="515" y="760"/>
                  </a:lnTo>
                  <a:lnTo>
                    <a:pt x="510" y="768"/>
                  </a:lnTo>
                  <a:lnTo>
                    <a:pt x="503" y="781"/>
                  </a:lnTo>
                  <a:lnTo>
                    <a:pt x="496" y="790"/>
                  </a:lnTo>
                  <a:lnTo>
                    <a:pt x="489" y="810"/>
                  </a:lnTo>
                  <a:lnTo>
                    <a:pt x="487" y="819"/>
                  </a:lnTo>
                  <a:lnTo>
                    <a:pt x="483" y="814"/>
                  </a:lnTo>
                  <a:lnTo>
                    <a:pt x="474" y="813"/>
                  </a:lnTo>
                  <a:lnTo>
                    <a:pt x="464" y="809"/>
                  </a:lnTo>
                  <a:lnTo>
                    <a:pt x="453" y="804"/>
                  </a:lnTo>
                  <a:lnTo>
                    <a:pt x="436" y="793"/>
                  </a:lnTo>
                  <a:lnTo>
                    <a:pt x="423" y="783"/>
                  </a:lnTo>
                  <a:lnTo>
                    <a:pt x="406" y="771"/>
                  </a:lnTo>
                  <a:lnTo>
                    <a:pt x="394" y="766"/>
                  </a:lnTo>
                  <a:lnTo>
                    <a:pt x="377" y="762"/>
                  </a:lnTo>
                  <a:lnTo>
                    <a:pt x="356" y="756"/>
                  </a:lnTo>
                  <a:lnTo>
                    <a:pt x="330" y="750"/>
                  </a:lnTo>
                  <a:lnTo>
                    <a:pt x="320" y="746"/>
                  </a:lnTo>
                  <a:lnTo>
                    <a:pt x="312" y="743"/>
                  </a:lnTo>
                  <a:lnTo>
                    <a:pt x="305" y="745"/>
                  </a:lnTo>
                  <a:lnTo>
                    <a:pt x="300" y="747"/>
                  </a:lnTo>
                  <a:lnTo>
                    <a:pt x="295" y="749"/>
                  </a:lnTo>
                  <a:lnTo>
                    <a:pt x="288" y="745"/>
                  </a:lnTo>
                  <a:lnTo>
                    <a:pt x="283" y="747"/>
                  </a:lnTo>
                  <a:lnTo>
                    <a:pt x="277" y="746"/>
                  </a:lnTo>
                  <a:lnTo>
                    <a:pt x="267" y="747"/>
                  </a:lnTo>
                  <a:lnTo>
                    <a:pt x="261" y="743"/>
                  </a:lnTo>
                  <a:lnTo>
                    <a:pt x="254" y="741"/>
                  </a:lnTo>
                  <a:lnTo>
                    <a:pt x="246" y="735"/>
                  </a:lnTo>
                  <a:lnTo>
                    <a:pt x="239" y="737"/>
                  </a:lnTo>
                  <a:lnTo>
                    <a:pt x="229" y="734"/>
                  </a:lnTo>
                  <a:lnTo>
                    <a:pt x="227" y="730"/>
                  </a:lnTo>
                  <a:lnTo>
                    <a:pt x="226" y="725"/>
                  </a:lnTo>
                  <a:lnTo>
                    <a:pt x="218" y="722"/>
                  </a:lnTo>
                  <a:lnTo>
                    <a:pt x="219" y="715"/>
                  </a:lnTo>
                  <a:lnTo>
                    <a:pt x="212" y="708"/>
                  </a:lnTo>
                  <a:lnTo>
                    <a:pt x="206" y="701"/>
                  </a:lnTo>
                  <a:lnTo>
                    <a:pt x="201" y="696"/>
                  </a:lnTo>
                  <a:lnTo>
                    <a:pt x="195" y="695"/>
                  </a:lnTo>
                  <a:lnTo>
                    <a:pt x="185" y="692"/>
                  </a:lnTo>
                  <a:lnTo>
                    <a:pt x="167" y="694"/>
                  </a:lnTo>
                  <a:lnTo>
                    <a:pt x="157" y="691"/>
                  </a:lnTo>
                  <a:lnTo>
                    <a:pt x="154" y="688"/>
                  </a:lnTo>
                  <a:lnTo>
                    <a:pt x="113" y="694"/>
                  </a:lnTo>
                  <a:lnTo>
                    <a:pt x="78" y="696"/>
                  </a:lnTo>
                  <a:lnTo>
                    <a:pt x="17" y="686"/>
                  </a:lnTo>
                  <a:lnTo>
                    <a:pt x="17" y="679"/>
                  </a:lnTo>
                  <a:lnTo>
                    <a:pt x="17" y="669"/>
                  </a:lnTo>
                  <a:lnTo>
                    <a:pt x="16" y="657"/>
                  </a:lnTo>
                  <a:lnTo>
                    <a:pt x="16" y="646"/>
                  </a:lnTo>
                  <a:lnTo>
                    <a:pt x="16" y="636"/>
                  </a:lnTo>
                  <a:lnTo>
                    <a:pt x="16" y="626"/>
                  </a:lnTo>
                  <a:lnTo>
                    <a:pt x="16" y="626"/>
                  </a:lnTo>
                  <a:lnTo>
                    <a:pt x="16" y="623"/>
                  </a:lnTo>
                  <a:lnTo>
                    <a:pt x="17" y="619"/>
                  </a:lnTo>
                  <a:lnTo>
                    <a:pt x="19" y="616"/>
                  </a:lnTo>
                  <a:lnTo>
                    <a:pt x="20" y="614"/>
                  </a:lnTo>
                  <a:lnTo>
                    <a:pt x="20" y="610"/>
                  </a:lnTo>
                  <a:lnTo>
                    <a:pt x="20" y="606"/>
                  </a:lnTo>
                  <a:lnTo>
                    <a:pt x="19" y="602"/>
                  </a:lnTo>
                  <a:lnTo>
                    <a:pt x="19" y="598"/>
                  </a:lnTo>
                  <a:lnTo>
                    <a:pt x="19" y="595"/>
                  </a:lnTo>
                  <a:lnTo>
                    <a:pt x="19" y="594"/>
                  </a:lnTo>
                  <a:lnTo>
                    <a:pt x="19" y="590"/>
                  </a:lnTo>
                  <a:lnTo>
                    <a:pt x="17" y="588"/>
                  </a:lnTo>
                  <a:lnTo>
                    <a:pt x="17" y="584"/>
                  </a:lnTo>
                  <a:lnTo>
                    <a:pt x="17" y="580"/>
                  </a:lnTo>
                  <a:lnTo>
                    <a:pt x="16" y="576"/>
                  </a:lnTo>
                  <a:lnTo>
                    <a:pt x="16" y="573"/>
                  </a:lnTo>
                  <a:lnTo>
                    <a:pt x="15" y="571"/>
                  </a:lnTo>
                  <a:lnTo>
                    <a:pt x="15" y="561"/>
                  </a:lnTo>
                  <a:lnTo>
                    <a:pt x="15" y="551"/>
                  </a:lnTo>
                  <a:lnTo>
                    <a:pt x="15" y="540"/>
                  </a:lnTo>
                  <a:lnTo>
                    <a:pt x="15" y="530"/>
                  </a:lnTo>
                  <a:lnTo>
                    <a:pt x="15" y="520"/>
                  </a:lnTo>
                  <a:lnTo>
                    <a:pt x="15" y="509"/>
                  </a:lnTo>
                  <a:lnTo>
                    <a:pt x="15" y="497"/>
                  </a:lnTo>
                  <a:lnTo>
                    <a:pt x="15" y="488"/>
                  </a:lnTo>
                  <a:lnTo>
                    <a:pt x="15" y="476"/>
                  </a:lnTo>
                  <a:lnTo>
                    <a:pt x="15" y="476"/>
                  </a:lnTo>
                  <a:lnTo>
                    <a:pt x="15" y="476"/>
                  </a:lnTo>
                  <a:lnTo>
                    <a:pt x="15" y="467"/>
                  </a:lnTo>
                  <a:lnTo>
                    <a:pt x="15" y="457"/>
                  </a:lnTo>
                  <a:lnTo>
                    <a:pt x="15" y="446"/>
                  </a:lnTo>
                  <a:lnTo>
                    <a:pt x="15" y="436"/>
                  </a:lnTo>
                  <a:lnTo>
                    <a:pt x="15" y="425"/>
                  </a:lnTo>
                  <a:lnTo>
                    <a:pt x="15" y="415"/>
                  </a:lnTo>
                  <a:lnTo>
                    <a:pt x="15" y="404"/>
                  </a:lnTo>
                  <a:lnTo>
                    <a:pt x="15" y="394"/>
                  </a:lnTo>
                  <a:lnTo>
                    <a:pt x="13" y="383"/>
                  </a:lnTo>
                  <a:lnTo>
                    <a:pt x="15" y="373"/>
                  </a:lnTo>
                  <a:lnTo>
                    <a:pt x="15" y="362"/>
                  </a:lnTo>
                  <a:lnTo>
                    <a:pt x="13" y="352"/>
                  </a:lnTo>
                  <a:lnTo>
                    <a:pt x="13" y="340"/>
                  </a:lnTo>
                  <a:lnTo>
                    <a:pt x="13" y="330"/>
                  </a:lnTo>
                  <a:lnTo>
                    <a:pt x="13" y="319"/>
                  </a:lnTo>
                  <a:lnTo>
                    <a:pt x="13" y="309"/>
                  </a:lnTo>
                  <a:lnTo>
                    <a:pt x="13" y="298"/>
                  </a:lnTo>
                  <a:lnTo>
                    <a:pt x="13" y="288"/>
                  </a:lnTo>
                  <a:lnTo>
                    <a:pt x="13" y="277"/>
                  </a:lnTo>
                  <a:lnTo>
                    <a:pt x="13" y="267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1" y="255"/>
                  </a:lnTo>
                  <a:lnTo>
                    <a:pt x="8" y="252"/>
                  </a:lnTo>
                  <a:lnTo>
                    <a:pt x="6" y="251"/>
                  </a:lnTo>
                  <a:lnTo>
                    <a:pt x="2" y="250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2" y="242"/>
                  </a:lnTo>
                  <a:lnTo>
                    <a:pt x="3" y="239"/>
                  </a:lnTo>
                  <a:lnTo>
                    <a:pt x="4" y="237"/>
                  </a:lnTo>
                  <a:lnTo>
                    <a:pt x="6" y="234"/>
                  </a:lnTo>
                  <a:lnTo>
                    <a:pt x="7" y="230"/>
                  </a:lnTo>
                  <a:lnTo>
                    <a:pt x="6" y="226"/>
                  </a:lnTo>
                  <a:lnTo>
                    <a:pt x="6" y="222"/>
                  </a:lnTo>
                  <a:lnTo>
                    <a:pt x="6" y="218"/>
                  </a:lnTo>
                  <a:lnTo>
                    <a:pt x="7" y="215"/>
                  </a:lnTo>
                  <a:lnTo>
                    <a:pt x="8" y="211"/>
                  </a:lnTo>
                  <a:lnTo>
                    <a:pt x="10" y="208"/>
                  </a:lnTo>
                  <a:lnTo>
                    <a:pt x="10" y="205"/>
                  </a:lnTo>
                  <a:lnTo>
                    <a:pt x="10" y="201"/>
                  </a:lnTo>
                  <a:lnTo>
                    <a:pt x="11" y="197"/>
                  </a:lnTo>
                  <a:lnTo>
                    <a:pt x="13" y="196"/>
                  </a:lnTo>
                  <a:lnTo>
                    <a:pt x="16" y="195"/>
                  </a:lnTo>
                  <a:lnTo>
                    <a:pt x="19" y="192"/>
                  </a:lnTo>
                  <a:lnTo>
                    <a:pt x="20" y="190"/>
                  </a:lnTo>
                  <a:lnTo>
                    <a:pt x="21" y="187"/>
                  </a:lnTo>
                  <a:lnTo>
                    <a:pt x="23" y="184"/>
                  </a:lnTo>
                  <a:lnTo>
                    <a:pt x="25" y="182"/>
                  </a:lnTo>
                  <a:lnTo>
                    <a:pt x="27" y="179"/>
                  </a:lnTo>
                  <a:lnTo>
                    <a:pt x="28" y="177"/>
                  </a:lnTo>
                  <a:lnTo>
                    <a:pt x="29" y="174"/>
                  </a:lnTo>
                  <a:lnTo>
                    <a:pt x="29" y="170"/>
                  </a:lnTo>
                  <a:lnTo>
                    <a:pt x="21" y="161"/>
                  </a:lnTo>
                  <a:lnTo>
                    <a:pt x="15" y="149"/>
                  </a:lnTo>
                  <a:lnTo>
                    <a:pt x="7" y="139"/>
                  </a:lnTo>
                  <a:lnTo>
                    <a:pt x="7" y="129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23" y="110"/>
                  </a:lnTo>
                  <a:lnTo>
                    <a:pt x="30" y="110"/>
                  </a:lnTo>
                  <a:lnTo>
                    <a:pt x="40" y="106"/>
                  </a:lnTo>
                  <a:lnTo>
                    <a:pt x="51" y="105"/>
                  </a:lnTo>
                  <a:lnTo>
                    <a:pt x="68" y="105"/>
                  </a:lnTo>
                  <a:lnTo>
                    <a:pt x="74" y="103"/>
                  </a:lnTo>
                  <a:lnTo>
                    <a:pt x="83" y="94"/>
                  </a:lnTo>
                  <a:lnTo>
                    <a:pt x="92" y="90"/>
                  </a:lnTo>
                  <a:lnTo>
                    <a:pt x="104" y="89"/>
                  </a:lnTo>
                  <a:lnTo>
                    <a:pt x="116" y="91"/>
                  </a:lnTo>
                  <a:lnTo>
                    <a:pt x="126" y="93"/>
                  </a:lnTo>
                  <a:lnTo>
                    <a:pt x="131" y="101"/>
                  </a:lnTo>
                  <a:lnTo>
                    <a:pt x="139" y="108"/>
                  </a:lnTo>
                  <a:lnTo>
                    <a:pt x="142" y="111"/>
                  </a:lnTo>
                  <a:lnTo>
                    <a:pt x="151" y="115"/>
                  </a:lnTo>
                  <a:lnTo>
                    <a:pt x="161" y="120"/>
                  </a:lnTo>
                  <a:lnTo>
                    <a:pt x="171" y="124"/>
                  </a:lnTo>
                  <a:lnTo>
                    <a:pt x="176" y="128"/>
                  </a:lnTo>
                  <a:lnTo>
                    <a:pt x="180" y="132"/>
                  </a:lnTo>
                  <a:lnTo>
                    <a:pt x="184" y="137"/>
                  </a:lnTo>
                  <a:lnTo>
                    <a:pt x="191" y="136"/>
                  </a:lnTo>
                  <a:lnTo>
                    <a:pt x="197" y="133"/>
                  </a:lnTo>
                  <a:lnTo>
                    <a:pt x="205" y="135"/>
                  </a:lnTo>
                  <a:lnTo>
                    <a:pt x="208" y="145"/>
                  </a:lnTo>
                  <a:lnTo>
                    <a:pt x="219" y="148"/>
                  </a:lnTo>
                  <a:lnTo>
                    <a:pt x="229" y="153"/>
                  </a:lnTo>
                  <a:lnTo>
                    <a:pt x="232" y="156"/>
                  </a:lnTo>
                  <a:lnTo>
                    <a:pt x="233" y="163"/>
                  </a:lnTo>
                  <a:lnTo>
                    <a:pt x="245" y="165"/>
                  </a:lnTo>
                  <a:lnTo>
                    <a:pt x="261" y="167"/>
                  </a:lnTo>
                  <a:lnTo>
                    <a:pt x="271" y="166"/>
                  </a:lnTo>
                  <a:lnTo>
                    <a:pt x="283" y="166"/>
                  </a:lnTo>
                  <a:lnTo>
                    <a:pt x="295" y="169"/>
                  </a:lnTo>
                  <a:lnTo>
                    <a:pt x="303" y="175"/>
                  </a:lnTo>
                  <a:lnTo>
                    <a:pt x="308" y="179"/>
                  </a:lnTo>
                  <a:lnTo>
                    <a:pt x="313" y="182"/>
                  </a:lnTo>
                  <a:lnTo>
                    <a:pt x="325" y="177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29" y="165"/>
                  </a:lnTo>
                  <a:lnTo>
                    <a:pt x="334" y="162"/>
                  </a:lnTo>
                  <a:lnTo>
                    <a:pt x="337" y="166"/>
                  </a:lnTo>
                  <a:lnTo>
                    <a:pt x="338" y="167"/>
                  </a:lnTo>
                  <a:lnTo>
                    <a:pt x="342" y="167"/>
                  </a:lnTo>
                  <a:lnTo>
                    <a:pt x="345" y="166"/>
                  </a:lnTo>
                  <a:lnTo>
                    <a:pt x="349" y="169"/>
                  </a:lnTo>
                  <a:lnTo>
                    <a:pt x="352" y="171"/>
                  </a:lnTo>
                  <a:lnTo>
                    <a:pt x="356" y="169"/>
                  </a:lnTo>
                  <a:lnTo>
                    <a:pt x="359" y="166"/>
                  </a:lnTo>
                  <a:lnTo>
                    <a:pt x="364" y="166"/>
                  </a:lnTo>
                  <a:lnTo>
                    <a:pt x="368" y="167"/>
                  </a:lnTo>
                  <a:lnTo>
                    <a:pt x="373" y="166"/>
                  </a:lnTo>
                  <a:lnTo>
                    <a:pt x="375" y="162"/>
                  </a:lnTo>
                  <a:lnTo>
                    <a:pt x="368" y="154"/>
                  </a:lnTo>
                  <a:lnTo>
                    <a:pt x="367" y="144"/>
                  </a:lnTo>
                  <a:lnTo>
                    <a:pt x="367" y="132"/>
                  </a:lnTo>
                  <a:lnTo>
                    <a:pt x="371" y="123"/>
                  </a:lnTo>
                  <a:lnTo>
                    <a:pt x="373" y="115"/>
                  </a:lnTo>
                  <a:lnTo>
                    <a:pt x="372" y="102"/>
                  </a:lnTo>
                  <a:lnTo>
                    <a:pt x="375" y="90"/>
                  </a:lnTo>
                  <a:lnTo>
                    <a:pt x="376" y="78"/>
                  </a:lnTo>
                  <a:lnTo>
                    <a:pt x="375" y="73"/>
                  </a:lnTo>
                  <a:lnTo>
                    <a:pt x="364" y="56"/>
                  </a:lnTo>
                  <a:lnTo>
                    <a:pt x="363" y="51"/>
                  </a:lnTo>
                  <a:lnTo>
                    <a:pt x="364" y="43"/>
                  </a:lnTo>
                  <a:lnTo>
                    <a:pt x="364" y="31"/>
                  </a:lnTo>
                  <a:lnTo>
                    <a:pt x="363" y="23"/>
                  </a:lnTo>
                  <a:lnTo>
                    <a:pt x="359" y="17"/>
                  </a:lnTo>
                  <a:lnTo>
                    <a:pt x="355" y="12"/>
                  </a:lnTo>
                  <a:lnTo>
                    <a:pt x="352" y="6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695" y="1"/>
                  </a:lnTo>
                  <a:lnTo>
                    <a:pt x="697" y="4"/>
                  </a:lnTo>
                  <a:lnTo>
                    <a:pt x="698" y="6"/>
                  </a:lnTo>
                  <a:lnTo>
                    <a:pt x="699" y="10"/>
                  </a:lnTo>
                  <a:lnTo>
                    <a:pt x="698" y="14"/>
                  </a:lnTo>
                  <a:lnTo>
                    <a:pt x="698" y="18"/>
                  </a:lnTo>
                  <a:lnTo>
                    <a:pt x="698" y="22"/>
                  </a:lnTo>
                  <a:lnTo>
                    <a:pt x="697" y="26"/>
                  </a:lnTo>
                  <a:lnTo>
                    <a:pt x="697" y="30"/>
                  </a:lnTo>
                  <a:lnTo>
                    <a:pt x="698" y="34"/>
                  </a:lnTo>
                  <a:lnTo>
                    <a:pt x="701" y="35"/>
                  </a:lnTo>
                  <a:lnTo>
                    <a:pt x="703" y="36"/>
                  </a:lnTo>
                  <a:lnTo>
                    <a:pt x="703" y="39"/>
                  </a:lnTo>
                  <a:lnTo>
                    <a:pt x="701" y="40"/>
                  </a:lnTo>
                  <a:lnTo>
                    <a:pt x="699" y="43"/>
                  </a:lnTo>
                  <a:lnTo>
                    <a:pt x="698" y="47"/>
                  </a:lnTo>
                  <a:lnTo>
                    <a:pt x="697" y="50"/>
                  </a:lnTo>
                  <a:lnTo>
                    <a:pt x="697" y="53"/>
                  </a:lnTo>
                  <a:lnTo>
                    <a:pt x="697" y="57"/>
                  </a:lnTo>
                  <a:lnTo>
                    <a:pt x="698" y="60"/>
                  </a:lnTo>
                  <a:lnTo>
                    <a:pt x="701" y="61"/>
                  </a:lnTo>
                  <a:lnTo>
                    <a:pt x="699" y="64"/>
                  </a:lnTo>
                  <a:lnTo>
                    <a:pt x="697" y="65"/>
                  </a:lnTo>
                  <a:lnTo>
                    <a:pt x="694" y="68"/>
                  </a:lnTo>
                  <a:lnTo>
                    <a:pt x="695" y="71"/>
                  </a:lnTo>
                  <a:lnTo>
                    <a:pt x="698" y="73"/>
                  </a:lnTo>
                  <a:lnTo>
                    <a:pt x="699" y="76"/>
                  </a:lnTo>
                  <a:lnTo>
                    <a:pt x="699" y="78"/>
                  </a:lnTo>
                  <a:lnTo>
                    <a:pt x="698" y="82"/>
                  </a:lnTo>
                  <a:lnTo>
                    <a:pt x="698" y="86"/>
                  </a:lnTo>
                  <a:lnTo>
                    <a:pt x="698" y="9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413" y="3250"/>
              <a:ext cx="340" cy="506"/>
            </a:xfrm>
            <a:custGeom>
              <a:avLst/>
              <a:gdLst>
                <a:gd name="T0" fmla="*/ 63 w 340"/>
                <a:gd name="T1" fmla="*/ 17 h 506"/>
                <a:gd name="T2" fmla="*/ 67 w 340"/>
                <a:gd name="T3" fmla="*/ 2 h 506"/>
                <a:gd name="T4" fmla="*/ 102 w 340"/>
                <a:gd name="T5" fmla="*/ 59 h 506"/>
                <a:gd name="T6" fmla="*/ 116 w 340"/>
                <a:gd name="T7" fmla="*/ 97 h 506"/>
                <a:gd name="T8" fmla="*/ 122 w 340"/>
                <a:gd name="T9" fmla="*/ 130 h 506"/>
                <a:gd name="T10" fmla="*/ 129 w 340"/>
                <a:gd name="T11" fmla="*/ 139 h 506"/>
                <a:gd name="T12" fmla="*/ 137 w 340"/>
                <a:gd name="T13" fmla="*/ 147 h 506"/>
                <a:gd name="T14" fmla="*/ 153 w 340"/>
                <a:gd name="T15" fmla="*/ 157 h 506"/>
                <a:gd name="T16" fmla="*/ 161 w 340"/>
                <a:gd name="T17" fmla="*/ 184 h 506"/>
                <a:gd name="T18" fmla="*/ 175 w 340"/>
                <a:gd name="T19" fmla="*/ 201 h 506"/>
                <a:gd name="T20" fmla="*/ 184 w 340"/>
                <a:gd name="T21" fmla="*/ 206 h 506"/>
                <a:gd name="T22" fmla="*/ 190 w 340"/>
                <a:gd name="T23" fmla="*/ 225 h 506"/>
                <a:gd name="T24" fmla="*/ 191 w 340"/>
                <a:gd name="T25" fmla="*/ 253 h 506"/>
                <a:gd name="T26" fmla="*/ 218 w 340"/>
                <a:gd name="T27" fmla="*/ 287 h 506"/>
                <a:gd name="T28" fmla="*/ 237 w 340"/>
                <a:gd name="T29" fmla="*/ 311 h 506"/>
                <a:gd name="T30" fmla="*/ 255 w 340"/>
                <a:gd name="T31" fmla="*/ 328 h 506"/>
                <a:gd name="T32" fmla="*/ 268 w 340"/>
                <a:gd name="T33" fmla="*/ 347 h 506"/>
                <a:gd name="T34" fmla="*/ 289 w 340"/>
                <a:gd name="T35" fmla="*/ 380 h 506"/>
                <a:gd name="T36" fmla="*/ 320 w 340"/>
                <a:gd name="T37" fmla="*/ 371 h 506"/>
                <a:gd name="T38" fmla="*/ 339 w 340"/>
                <a:gd name="T39" fmla="*/ 393 h 506"/>
                <a:gd name="T40" fmla="*/ 317 w 340"/>
                <a:gd name="T41" fmla="*/ 420 h 506"/>
                <a:gd name="T42" fmla="*/ 298 w 340"/>
                <a:gd name="T43" fmla="*/ 465 h 506"/>
                <a:gd name="T44" fmla="*/ 298 w 340"/>
                <a:gd name="T45" fmla="*/ 492 h 506"/>
                <a:gd name="T46" fmla="*/ 267 w 340"/>
                <a:gd name="T47" fmla="*/ 482 h 506"/>
                <a:gd name="T48" fmla="*/ 229 w 340"/>
                <a:gd name="T49" fmla="*/ 462 h 506"/>
                <a:gd name="T50" fmla="*/ 218 w 340"/>
                <a:gd name="T51" fmla="*/ 470 h 506"/>
                <a:gd name="T52" fmla="*/ 179 w 340"/>
                <a:gd name="T53" fmla="*/ 468 h 506"/>
                <a:gd name="T54" fmla="*/ 152 w 340"/>
                <a:gd name="T55" fmla="*/ 482 h 506"/>
                <a:gd name="T56" fmla="*/ 125 w 340"/>
                <a:gd name="T57" fmla="*/ 496 h 506"/>
                <a:gd name="T58" fmla="*/ 95 w 340"/>
                <a:gd name="T59" fmla="*/ 502 h 506"/>
                <a:gd name="T60" fmla="*/ 61 w 340"/>
                <a:gd name="T61" fmla="*/ 504 h 506"/>
                <a:gd name="T62" fmla="*/ 25 w 340"/>
                <a:gd name="T63" fmla="*/ 504 h 506"/>
                <a:gd name="T64" fmla="*/ 35 w 340"/>
                <a:gd name="T65" fmla="*/ 498 h 506"/>
                <a:gd name="T66" fmla="*/ 44 w 340"/>
                <a:gd name="T67" fmla="*/ 490 h 506"/>
                <a:gd name="T68" fmla="*/ 46 w 340"/>
                <a:gd name="T69" fmla="*/ 477 h 506"/>
                <a:gd name="T70" fmla="*/ 39 w 340"/>
                <a:gd name="T71" fmla="*/ 466 h 506"/>
                <a:gd name="T72" fmla="*/ 36 w 340"/>
                <a:gd name="T73" fmla="*/ 452 h 506"/>
                <a:gd name="T74" fmla="*/ 29 w 340"/>
                <a:gd name="T75" fmla="*/ 445 h 506"/>
                <a:gd name="T76" fmla="*/ 36 w 340"/>
                <a:gd name="T77" fmla="*/ 436 h 506"/>
                <a:gd name="T78" fmla="*/ 32 w 340"/>
                <a:gd name="T79" fmla="*/ 426 h 506"/>
                <a:gd name="T80" fmla="*/ 32 w 340"/>
                <a:gd name="T81" fmla="*/ 413 h 506"/>
                <a:gd name="T82" fmla="*/ 38 w 340"/>
                <a:gd name="T83" fmla="*/ 401 h 506"/>
                <a:gd name="T84" fmla="*/ 34 w 340"/>
                <a:gd name="T85" fmla="*/ 389 h 506"/>
                <a:gd name="T86" fmla="*/ 21 w 340"/>
                <a:gd name="T87" fmla="*/ 385 h 506"/>
                <a:gd name="T88" fmla="*/ 15 w 340"/>
                <a:gd name="T89" fmla="*/ 373 h 506"/>
                <a:gd name="T90" fmla="*/ 9 w 340"/>
                <a:gd name="T91" fmla="*/ 363 h 506"/>
                <a:gd name="T92" fmla="*/ 8 w 340"/>
                <a:gd name="T93" fmla="*/ 348 h 506"/>
                <a:gd name="T94" fmla="*/ 2 w 340"/>
                <a:gd name="T95" fmla="*/ 337 h 506"/>
                <a:gd name="T96" fmla="*/ 15 w 340"/>
                <a:gd name="T97" fmla="*/ 329 h 506"/>
                <a:gd name="T98" fmla="*/ 57 w 340"/>
                <a:gd name="T99" fmla="*/ 330 h 506"/>
                <a:gd name="T100" fmla="*/ 57 w 340"/>
                <a:gd name="T101" fmla="*/ 322 h 506"/>
                <a:gd name="T102" fmla="*/ 59 w 340"/>
                <a:gd name="T103" fmla="*/ 280 h 506"/>
                <a:gd name="T104" fmla="*/ 59 w 340"/>
                <a:gd name="T105" fmla="*/ 237 h 506"/>
                <a:gd name="T106" fmla="*/ 59 w 340"/>
                <a:gd name="T107" fmla="*/ 195 h 506"/>
                <a:gd name="T108" fmla="*/ 60 w 340"/>
                <a:gd name="T109" fmla="*/ 153 h 506"/>
                <a:gd name="T110" fmla="*/ 60 w 340"/>
                <a:gd name="T111" fmla="*/ 118 h 506"/>
                <a:gd name="T112" fmla="*/ 59 w 340"/>
                <a:gd name="T113" fmla="*/ 75 h 506"/>
                <a:gd name="T114" fmla="*/ 60 w 340"/>
                <a:gd name="T115" fmla="*/ 51 h 506"/>
                <a:gd name="T116" fmla="*/ 63 w 340"/>
                <a:gd name="T117" fmla="*/ 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506">
                  <a:moveTo>
                    <a:pt x="63" y="29"/>
                  </a:moveTo>
                  <a:lnTo>
                    <a:pt x="63" y="25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3" y="9"/>
                  </a:lnTo>
                  <a:lnTo>
                    <a:pt x="64" y="6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80" y="25"/>
                  </a:lnTo>
                  <a:lnTo>
                    <a:pt x="91" y="54"/>
                  </a:lnTo>
                  <a:lnTo>
                    <a:pt x="102" y="59"/>
                  </a:lnTo>
                  <a:lnTo>
                    <a:pt x="107" y="78"/>
                  </a:lnTo>
                  <a:lnTo>
                    <a:pt x="108" y="79"/>
                  </a:lnTo>
                  <a:lnTo>
                    <a:pt x="108" y="88"/>
                  </a:lnTo>
                  <a:lnTo>
                    <a:pt x="116" y="97"/>
                  </a:lnTo>
                  <a:lnTo>
                    <a:pt x="116" y="105"/>
                  </a:lnTo>
                  <a:lnTo>
                    <a:pt x="123" y="118"/>
                  </a:lnTo>
                  <a:lnTo>
                    <a:pt x="123" y="123"/>
                  </a:lnTo>
                  <a:lnTo>
                    <a:pt x="122" y="130"/>
                  </a:lnTo>
                  <a:lnTo>
                    <a:pt x="123" y="136"/>
                  </a:lnTo>
                  <a:lnTo>
                    <a:pt x="125" y="138"/>
                  </a:lnTo>
                  <a:lnTo>
                    <a:pt x="128" y="136"/>
                  </a:lnTo>
                  <a:lnTo>
                    <a:pt x="129" y="139"/>
                  </a:lnTo>
                  <a:lnTo>
                    <a:pt x="131" y="140"/>
                  </a:lnTo>
                  <a:lnTo>
                    <a:pt x="133" y="142"/>
                  </a:lnTo>
                  <a:lnTo>
                    <a:pt x="136" y="144"/>
                  </a:lnTo>
                  <a:lnTo>
                    <a:pt x="137" y="147"/>
                  </a:lnTo>
                  <a:lnTo>
                    <a:pt x="142" y="148"/>
                  </a:lnTo>
                  <a:lnTo>
                    <a:pt x="144" y="152"/>
                  </a:lnTo>
                  <a:lnTo>
                    <a:pt x="149" y="155"/>
                  </a:lnTo>
                  <a:lnTo>
                    <a:pt x="153" y="157"/>
                  </a:lnTo>
                  <a:lnTo>
                    <a:pt x="156" y="164"/>
                  </a:lnTo>
                  <a:lnTo>
                    <a:pt x="158" y="169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5" y="187"/>
                  </a:lnTo>
                  <a:lnTo>
                    <a:pt x="166" y="194"/>
                  </a:lnTo>
                  <a:lnTo>
                    <a:pt x="173" y="199"/>
                  </a:lnTo>
                  <a:lnTo>
                    <a:pt x="175" y="201"/>
                  </a:lnTo>
                  <a:lnTo>
                    <a:pt x="174" y="204"/>
                  </a:lnTo>
                  <a:lnTo>
                    <a:pt x="176" y="207"/>
                  </a:lnTo>
                  <a:lnTo>
                    <a:pt x="179" y="206"/>
                  </a:lnTo>
                  <a:lnTo>
                    <a:pt x="184" y="206"/>
                  </a:lnTo>
                  <a:lnTo>
                    <a:pt x="187" y="207"/>
                  </a:lnTo>
                  <a:lnTo>
                    <a:pt x="184" y="210"/>
                  </a:lnTo>
                  <a:lnTo>
                    <a:pt x="187" y="219"/>
                  </a:lnTo>
                  <a:lnTo>
                    <a:pt x="190" y="225"/>
                  </a:lnTo>
                  <a:lnTo>
                    <a:pt x="190" y="232"/>
                  </a:lnTo>
                  <a:lnTo>
                    <a:pt x="190" y="239"/>
                  </a:lnTo>
                  <a:lnTo>
                    <a:pt x="192" y="245"/>
                  </a:lnTo>
                  <a:lnTo>
                    <a:pt x="191" y="253"/>
                  </a:lnTo>
                  <a:lnTo>
                    <a:pt x="200" y="262"/>
                  </a:lnTo>
                  <a:lnTo>
                    <a:pt x="203" y="271"/>
                  </a:lnTo>
                  <a:lnTo>
                    <a:pt x="208" y="275"/>
                  </a:lnTo>
                  <a:lnTo>
                    <a:pt x="218" y="287"/>
                  </a:lnTo>
                  <a:lnTo>
                    <a:pt x="225" y="292"/>
                  </a:lnTo>
                  <a:lnTo>
                    <a:pt x="228" y="303"/>
                  </a:lnTo>
                  <a:lnTo>
                    <a:pt x="231" y="307"/>
                  </a:lnTo>
                  <a:lnTo>
                    <a:pt x="237" y="311"/>
                  </a:lnTo>
                  <a:lnTo>
                    <a:pt x="245" y="317"/>
                  </a:lnTo>
                  <a:lnTo>
                    <a:pt x="248" y="324"/>
                  </a:lnTo>
                  <a:lnTo>
                    <a:pt x="251" y="329"/>
                  </a:lnTo>
                  <a:lnTo>
                    <a:pt x="255" y="328"/>
                  </a:lnTo>
                  <a:lnTo>
                    <a:pt x="258" y="329"/>
                  </a:lnTo>
                  <a:lnTo>
                    <a:pt x="259" y="337"/>
                  </a:lnTo>
                  <a:lnTo>
                    <a:pt x="262" y="342"/>
                  </a:lnTo>
                  <a:lnTo>
                    <a:pt x="268" y="347"/>
                  </a:lnTo>
                  <a:lnTo>
                    <a:pt x="271" y="359"/>
                  </a:lnTo>
                  <a:lnTo>
                    <a:pt x="272" y="373"/>
                  </a:lnTo>
                  <a:lnTo>
                    <a:pt x="281" y="379"/>
                  </a:lnTo>
                  <a:lnTo>
                    <a:pt x="289" y="380"/>
                  </a:lnTo>
                  <a:lnTo>
                    <a:pt x="297" y="381"/>
                  </a:lnTo>
                  <a:lnTo>
                    <a:pt x="306" y="379"/>
                  </a:lnTo>
                  <a:lnTo>
                    <a:pt x="314" y="373"/>
                  </a:lnTo>
                  <a:lnTo>
                    <a:pt x="320" y="371"/>
                  </a:lnTo>
                  <a:lnTo>
                    <a:pt x="330" y="369"/>
                  </a:lnTo>
                  <a:lnTo>
                    <a:pt x="335" y="375"/>
                  </a:lnTo>
                  <a:lnTo>
                    <a:pt x="340" y="383"/>
                  </a:lnTo>
                  <a:lnTo>
                    <a:pt x="339" y="393"/>
                  </a:lnTo>
                  <a:lnTo>
                    <a:pt x="331" y="398"/>
                  </a:lnTo>
                  <a:lnTo>
                    <a:pt x="326" y="401"/>
                  </a:lnTo>
                  <a:lnTo>
                    <a:pt x="320" y="409"/>
                  </a:lnTo>
                  <a:lnTo>
                    <a:pt x="317" y="420"/>
                  </a:lnTo>
                  <a:lnTo>
                    <a:pt x="315" y="434"/>
                  </a:lnTo>
                  <a:lnTo>
                    <a:pt x="313" y="447"/>
                  </a:lnTo>
                  <a:lnTo>
                    <a:pt x="310" y="457"/>
                  </a:lnTo>
                  <a:lnTo>
                    <a:pt x="298" y="465"/>
                  </a:lnTo>
                  <a:lnTo>
                    <a:pt x="298" y="474"/>
                  </a:lnTo>
                  <a:lnTo>
                    <a:pt x="297" y="482"/>
                  </a:lnTo>
                  <a:lnTo>
                    <a:pt x="297" y="489"/>
                  </a:lnTo>
                  <a:lnTo>
                    <a:pt x="298" y="492"/>
                  </a:lnTo>
                  <a:lnTo>
                    <a:pt x="298" y="498"/>
                  </a:lnTo>
                  <a:lnTo>
                    <a:pt x="286" y="491"/>
                  </a:lnTo>
                  <a:lnTo>
                    <a:pt x="277" y="486"/>
                  </a:lnTo>
                  <a:lnTo>
                    <a:pt x="267" y="482"/>
                  </a:lnTo>
                  <a:lnTo>
                    <a:pt x="255" y="478"/>
                  </a:lnTo>
                  <a:lnTo>
                    <a:pt x="238" y="468"/>
                  </a:lnTo>
                  <a:lnTo>
                    <a:pt x="229" y="464"/>
                  </a:lnTo>
                  <a:lnTo>
                    <a:pt x="229" y="462"/>
                  </a:lnTo>
                  <a:lnTo>
                    <a:pt x="225" y="466"/>
                  </a:lnTo>
                  <a:lnTo>
                    <a:pt x="224" y="468"/>
                  </a:lnTo>
                  <a:lnTo>
                    <a:pt x="221" y="468"/>
                  </a:lnTo>
                  <a:lnTo>
                    <a:pt x="218" y="470"/>
                  </a:lnTo>
                  <a:lnTo>
                    <a:pt x="211" y="469"/>
                  </a:lnTo>
                  <a:lnTo>
                    <a:pt x="192" y="469"/>
                  </a:lnTo>
                  <a:lnTo>
                    <a:pt x="186" y="468"/>
                  </a:lnTo>
                  <a:lnTo>
                    <a:pt x="179" y="468"/>
                  </a:lnTo>
                  <a:lnTo>
                    <a:pt x="171" y="473"/>
                  </a:lnTo>
                  <a:lnTo>
                    <a:pt x="165" y="475"/>
                  </a:lnTo>
                  <a:lnTo>
                    <a:pt x="158" y="479"/>
                  </a:lnTo>
                  <a:lnTo>
                    <a:pt x="152" y="482"/>
                  </a:lnTo>
                  <a:lnTo>
                    <a:pt x="141" y="478"/>
                  </a:lnTo>
                  <a:lnTo>
                    <a:pt x="137" y="485"/>
                  </a:lnTo>
                  <a:lnTo>
                    <a:pt x="132" y="491"/>
                  </a:lnTo>
                  <a:lnTo>
                    <a:pt x="125" y="496"/>
                  </a:lnTo>
                  <a:lnTo>
                    <a:pt x="119" y="499"/>
                  </a:lnTo>
                  <a:lnTo>
                    <a:pt x="108" y="498"/>
                  </a:lnTo>
                  <a:lnTo>
                    <a:pt x="103" y="498"/>
                  </a:lnTo>
                  <a:lnTo>
                    <a:pt x="95" y="502"/>
                  </a:lnTo>
                  <a:lnTo>
                    <a:pt x="85" y="503"/>
                  </a:lnTo>
                  <a:lnTo>
                    <a:pt x="78" y="504"/>
                  </a:lnTo>
                  <a:lnTo>
                    <a:pt x="69" y="504"/>
                  </a:lnTo>
                  <a:lnTo>
                    <a:pt x="61" y="504"/>
                  </a:lnTo>
                  <a:lnTo>
                    <a:pt x="53" y="504"/>
                  </a:lnTo>
                  <a:lnTo>
                    <a:pt x="30" y="506"/>
                  </a:lnTo>
                  <a:lnTo>
                    <a:pt x="25" y="506"/>
                  </a:lnTo>
                  <a:lnTo>
                    <a:pt x="25" y="504"/>
                  </a:lnTo>
                  <a:lnTo>
                    <a:pt x="27" y="502"/>
                  </a:lnTo>
                  <a:lnTo>
                    <a:pt x="30" y="500"/>
                  </a:lnTo>
                  <a:lnTo>
                    <a:pt x="32" y="499"/>
                  </a:lnTo>
                  <a:lnTo>
                    <a:pt x="35" y="498"/>
                  </a:lnTo>
                  <a:lnTo>
                    <a:pt x="38" y="495"/>
                  </a:lnTo>
                  <a:lnTo>
                    <a:pt x="40" y="494"/>
                  </a:lnTo>
                  <a:lnTo>
                    <a:pt x="43" y="492"/>
                  </a:lnTo>
                  <a:lnTo>
                    <a:pt x="44" y="490"/>
                  </a:lnTo>
                  <a:lnTo>
                    <a:pt x="44" y="486"/>
                  </a:lnTo>
                  <a:lnTo>
                    <a:pt x="44" y="482"/>
                  </a:lnTo>
                  <a:lnTo>
                    <a:pt x="46" y="479"/>
                  </a:lnTo>
                  <a:lnTo>
                    <a:pt x="46" y="477"/>
                  </a:lnTo>
                  <a:lnTo>
                    <a:pt x="44" y="474"/>
                  </a:lnTo>
                  <a:lnTo>
                    <a:pt x="42" y="472"/>
                  </a:lnTo>
                  <a:lnTo>
                    <a:pt x="40" y="469"/>
                  </a:lnTo>
                  <a:lnTo>
                    <a:pt x="39" y="466"/>
                  </a:lnTo>
                  <a:lnTo>
                    <a:pt x="39" y="462"/>
                  </a:lnTo>
                  <a:lnTo>
                    <a:pt x="38" y="458"/>
                  </a:lnTo>
                  <a:lnTo>
                    <a:pt x="38" y="456"/>
                  </a:lnTo>
                  <a:lnTo>
                    <a:pt x="36" y="452"/>
                  </a:lnTo>
                  <a:lnTo>
                    <a:pt x="34" y="451"/>
                  </a:lnTo>
                  <a:lnTo>
                    <a:pt x="31" y="449"/>
                  </a:lnTo>
                  <a:lnTo>
                    <a:pt x="29" y="448"/>
                  </a:lnTo>
                  <a:lnTo>
                    <a:pt x="29" y="445"/>
                  </a:lnTo>
                  <a:lnTo>
                    <a:pt x="30" y="441"/>
                  </a:lnTo>
                  <a:lnTo>
                    <a:pt x="32" y="440"/>
                  </a:lnTo>
                  <a:lnTo>
                    <a:pt x="35" y="439"/>
                  </a:lnTo>
                  <a:lnTo>
                    <a:pt x="36" y="436"/>
                  </a:lnTo>
                  <a:lnTo>
                    <a:pt x="35" y="434"/>
                  </a:lnTo>
                  <a:lnTo>
                    <a:pt x="32" y="432"/>
                  </a:lnTo>
                  <a:lnTo>
                    <a:pt x="31" y="430"/>
                  </a:lnTo>
                  <a:lnTo>
                    <a:pt x="32" y="426"/>
                  </a:lnTo>
                  <a:lnTo>
                    <a:pt x="32" y="422"/>
                  </a:lnTo>
                  <a:lnTo>
                    <a:pt x="34" y="419"/>
                  </a:lnTo>
                  <a:lnTo>
                    <a:pt x="34" y="415"/>
                  </a:lnTo>
                  <a:lnTo>
                    <a:pt x="32" y="413"/>
                  </a:lnTo>
                  <a:lnTo>
                    <a:pt x="32" y="409"/>
                  </a:lnTo>
                  <a:lnTo>
                    <a:pt x="35" y="406"/>
                  </a:lnTo>
                  <a:lnTo>
                    <a:pt x="36" y="405"/>
                  </a:lnTo>
                  <a:lnTo>
                    <a:pt x="38" y="401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5" y="392"/>
                  </a:lnTo>
                  <a:lnTo>
                    <a:pt x="34" y="389"/>
                  </a:lnTo>
                  <a:lnTo>
                    <a:pt x="31" y="388"/>
                  </a:lnTo>
                  <a:lnTo>
                    <a:pt x="27" y="388"/>
                  </a:lnTo>
                  <a:lnTo>
                    <a:pt x="23" y="386"/>
                  </a:lnTo>
                  <a:lnTo>
                    <a:pt x="21" y="385"/>
                  </a:lnTo>
                  <a:lnTo>
                    <a:pt x="18" y="384"/>
                  </a:lnTo>
                  <a:lnTo>
                    <a:pt x="17" y="380"/>
                  </a:lnTo>
                  <a:lnTo>
                    <a:pt x="17" y="376"/>
                  </a:lnTo>
                  <a:lnTo>
                    <a:pt x="15" y="373"/>
                  </a:lnTo>
                  <a:lnTo>
                    <a:pt x="14" y="371"/>
                  </a:lnTo>
                  <a:lnTo>
                    <a:pt x="13" y="368"/>
                  </a:lnTo>
                  <a:lnTo>
                    <a:pt x="12" y="366"/>
                  </a:lnTo>
                  <a:lnTo>
                    <a:pt x="9" y="363"/>
                  </a:lnTo>
                  <a:lnTo>
                    <a:pt x="9" y="359"/>
                  </a:lnTo>
                  <a:lnTo>
                    <a:pt x="8" y="356"/>
                  </a:lnTo>
                  <a:lnTo>
                    <a:pt x="8" y="352"/>
                  </a:lnTo>
                  <a:lnTo>
                    <a:pt x="8" y="348"/>
                  </a:lnTo>
                  <a:lnTo>
                    <a:pt x="6" y="345"/>
                  </a:lnTo>
                  <a:lnTo>
                    <a:pt x="5" y="342"/>
                  </a:lnTo>
                  <a:lnTo>
                    <a:pt x="4" y="339"/>
                  </a:lnTo>
                  <a:lnTo>
                    <a:pt x="2" y="337"/>
                  </a:lnTo>
                  <a:lnTo>
                    <a:pt x="0" y="330"/>
                  </a:lnTo>
                  <a:lnTo>
                    <a:pt x="2" y="329"/>
                  </a:lnTo>
                  <a:lnTo>
                    <a:pt x="5" y="329"/>
                  </a:lnTo>
                  <a:lnTo>
                    <a:pt x="15" y="329"/>
                  </a:lnTo>
                  <a:lnTo>
                    <a:pt x="26" y="330"/>
                  </a:lnTo>
                  <a:lnTo>
                    <a:pt x="36" y="329"/>
                  </a:lnTo>
                  <a:lnTo>
                    <a:pt x="47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8"/>
                  </a:lnTo>
                  <a:lnTo>
                    <a:pt x="57" y="325"/>
                  </a:lnTo>
                  <a:lnTo>
                    <a:pt x="57" y="322"/>
                  </a:lnTo>
                  <a:lnTo>
                    <a:pt x="59" y="312"/>
                  </a:lnTo>
                  <a:lnTo>
                    <a:pt x="57" y="301"/>
                  </a:lnTo>
                  <a:lnTo>
                    <a:pt x="59" y="291"/>
                  </a:lnTo>
                  <a:lnTo>
                    <a:pt x="59" y="280"/>
                  </a:lnTo>
                  <a:lnTo>
                    <a:pt x="59" y="270"/>
                  </a:lnTo>
                  <a:lnTo>
                    <a:pt x="59" y="259"/>
                  </a:lnTo>
                  <a:lnTo>
                    <a:pt x="59" y="248"/>
                  </a:lnTo>
                  <a:lnTo>
                    <a:pt x="59" y="237"/>
                  </a:lnTo>
                  <a:lnTo>
                    <a:pt x="59" y="227"/>
                  </a:lnTo>
                  <a:lnTo>
                    <a:pt x="59" y="216"/>
                  </a:lnTo>
                  <a:lnTo>
                    <a:pt x="59" y="206"/>
                  </a:lnTo>
                  <a:lnTo>
                    <a:pt x="59" y="195"/>
                  </a:lnTo>
                  <a:lnTo>
                    <a:pt x="59" y="185"/>
                  </a:lnTo>
                  <a:lnTo>
                    <a:pt x="59" y="174"/>
                  </a:lnTo>
                  <a:lnTo>
                    <a:pt x="59" y="164"/>
                  </a:lnTo>
                  <a:lnTo>
                    <a:pt x="60" y="153"/>
                  </a:lnTo>
                  <a:lnTo>
                    <a:pt x="59" y="143"/>
                  </a:lnTo>
                  <a:lnTo>
                    <a:pt x="60" y="132"/>
                  </a:lnTo>
                  <a:lnTo>
                    <a:pt x="60" y="122"/>
                  </a:lnTo>
                  <a:lnTo>
                    <a:pt x="60" y="118"/>
                  </a:lnTo>
                  <a:lnTo>
                    <a:pt x="59" y="108"/>
                  </a:lnTo>
                  <a:lnTo>
                    <a:pt x="59" y="97"/>
                  </a:lnTo>
                  <a:lnTo>
                    <a:pt x="59" y="87"/>
                  </a:lnTo>
                  <a:lnTo>
                    <a:pt x="59" y="75"/>
                  </a:lnTo>
                  <a:lnTo>
                    <a:pt x="59" y="66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60" y="51"/>
                  </a:lnTo>
                  <a:lnTo>
                    <a:pt x="60" y="47"/>
                  </a:lnTo>
                  <a:lnTo>
                    <a:pt x="61" y="43"/>
                  </a:lnTo>
                  <a:lnTo>
                    <a:pt x="61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83" y="1707"/>
              <a:ext cx="555" cy="961"/>
            </a:xfrm>
            <a:custGeom>
              <a:avLst/>
              <a:gdLst>
                <a:gd name="T0" fmla="*/ 161 w 555"/>
                <a:gd name="T1" fmla="*/ 571 h 961"/>
                <a:gd name="T2" fmla="*/ 148 w 555"/>
                <a:gd name="T3" fmla="*/ 554 h 961"/>
                <a:gd name="T4" fmla="*/ 139 w 555"/>
                <a:gd name="T5" fmla="*/ 533 h 961"/>
                <a:gd name="T6" fmla="*/ 122 w 555"/>
                <a:gd name="T7" fmla="*/ 521 h 961"/>
                <a:gd name="T8" fmla="*/ 105 w 555"/>
                <a:gd name="T9" fmla="*/ 508 h 961"/>
                <a:gd name="T10" fmla="*/ 93 w 555"/>
                <a:gd name="T11" fmla="*/ 493 h 961"/>
                <a:gd name="T12" fmla="*/ 80 w 555"/>
                <a:gd name="T13" fmla="*/ 476 h 961"/>
                <a:gd name="T14" fmla="*/ 67 w 555"/>
                <a:gd name="T15" fmla="*/ 462 h 961"/>
                <a:gd name="T16" fmla="*/ 53 w 555"/>
                <a:gd name="T17" fmla="*/ 446 h 961"/>
                <a:gd name="T18" fmla="*/ 43 w 555"/>
                <a:gd name="T19" fmla="*/ 428 h 961"/>
                <a:gd name="T20" fmla="*/ 38 w 555"/>
                <a:gd name="T21" fmla="*/ 403 h 961"/>
                <a:gd name="T22" fmla="*/ 38 w 555"/>
                <a:gd name="T23" fmla="*/ 374 h 961"/>
                <a:gd name="T24" fmla="*/ 34 w 555"/>
                <a:gd name="T25" fmla="*/ 348 h 961"/>
                <a:gd name="T26" fmla="*/ 25 w 555"/>
                <a:gd name="T27" fmla="*/ 340 h 961"/>
                <a:gd name="T28" fmla="*/ 13 w 555"/>
                <a:gd name="T29" fmla="*/ 335 h 961"/>
                <a:gd name="T30" fmla="*/ 4 w 555"/>
                <a:gd name="T31" fmla="*/ 313 h 961"/>
                <a:gd name="T32" fmla="*/ 20 w 555"/>
                <a:gd name="T33" fmla="*/ 272 h 961"/>
                <a:gd name="T34" fmla="*/ 22 w 555"/>
                <a:gd name="T35" fmla="*/ 238 h 961"/>
                <a:gd name="T36" fmla="*/ 17 w 555"/>
                <a:gd name="T37" fmla="*/ 200 h 961"/>
                <a:gd name="T38" fmla="*/ 20 w 555"/>
                <a:gd name="T39" fmla="*/ 157 h 961"/>
                <a:gd name="T40" fmla="*/ 18 w 555"/>
                <a:gd name="T41" fmla="*/ 133 h 961"/>
                <a:gd name="T42" fmla="*/ 13 w 555"/>
                <a:gd name="T43" fmla="*/ 80 h 961"/>
                <a:gd name="T44" fmla="*/ 26 w 555"/>
                <a:gd name="T45" fmla="*/ 24 h 961"/>
                <a:gd name="T46" fmla="*/ 245 w 555"/>
                <a:gd name="T47" fmla="*/ 8 h 961"/>
                <a:gd name="T48" fmla="*/ 444 w 555"/>
                <a:gd name="T49" fmla="*/ 5 h 961"/>
                <a:gd name="T50" fmla="*/ 461 w 555"/>
                <a:gd name="T51" fmla="*/ 59 h 961"/>
                <a:gd name="T52" fmla="*/ 452 w 555"/>
                <a:gd name="T53" fmla="*/ 131 h 961"/>
                <a:gd name="T54" fmla="*/ 456 w 555"/>
                <a:gd name="T55" fmla="*/ 173 h 961"/>
                <a:gd name="T56" fmla="*/ 483 w 555"/>
                <a:gd name="T57" fmla="*/ 204 h 961"/>
                <a:gd name="T58" fmla="*/ 513 w 555"/>
                <a:gd name="T59" fmla="*/ 209 h 961"/>
                <a:gd name="T60" fmla="*/ 460 w 555"/>
                <a:gd name="T61" fmla="*/ 411 h 961"/>
                <a:gd name="T62" fmla="*/ 392 w 555"/>
                <a:gd name="T63" fmla="*/ 423 h 961"/>
                <a:gd name="T64" fmla="*/ 392 w 555"/>
                <a:gd name="T65" fmla="*/ 493 h 961"/>
                <a:gd name="T66" fmla="*/ 396 w 555"/>
                <a:gd name="T67" fmla="*/ 530 h 961"/>
                <a:gd name="T68" fmla="*/ 415 w 555"/>
                <a:gd name="T69" fmla="*/ 563 h 961"/>
                <a:gd name="T70" fmla="*/ 435 w 555"/>
                <a:gd name="T71" fmla="*/ 585 h 961"/>
                <a:gd name="T72" fmla="*/ 487 w 555"/>
                <a:gd name="T73" fmla="*/ 598 h 961"/>
                <a:gd name="T74" fmla="*/ 545 w 555"/>
                <a:gd name="T75" fmla="*/ 611 h 961"/>
                <a:gd name="T76" fmla="*/ 540 w 555"/>
                <a:gd name="T77" fmla="*/ 651 h 961"/>
                <a:gd name="T78" fmla="*/ 528 w 555"/>
                <a:gd name="T79" fmla="*/ 688 h 961"/>
                <a:gd name="T80" fmla="*/ 547 w 555"/>
                <a:gd name="T81" fmla="*/ 704 h 961"/>
                <a:gd name="T82" fmla="*/ 536 w 555"/>
                <a:gd name="T83" fmla="*/ 751 h 961"/>
                <a:gd name="T84" fmla="*/ 529 w 555"/>
                <a:gd name="T85" fmla="*/ 796 h 961"/>
                <a:gd name="T86" fmla="*/ 546 w 555"/>
                <a:gd name="T87" fmla="*/ 857 h 961"/>
                <a:gd name="T88" fmla="*/ 538 w 555"/>
                <a:gd name="T89" fmla="*/ 933 h 961"/>
                <a:gd name="T90" fmla="*/ 522 w 555"/>
                <a:gd name="T91" fmla="*/ 950 h 961"/>
                <a:gd name="T92" fmla="*/ 499 w 555"/>
                <a:gd name="T93" fmla="*/ 944 h 961"/>
                <a:gd name="T94" fmla="*/ 465 w 555"/>
                <a:gd name="T95" fmla="*/ 948 h 961"/>
                <a:gd name="T96" fmla="*/ 399 w 555"/>
                <a:gd name="T97" fmla="*/ 932 h 961"/>
                <a:gd name="T98" fmla="*/ 350 w 555"/>
                <a:gd name="T99" fmla="*/ 911 h 961"/>
                <a:gd name="T100" fmla="*/ 301 w 555"/>
                <a:gd name="T101" fmla="*/ 880 h 961"/>
                <a:gd name="T102" fmla="*/ 238 w 555"/>
                <a:gd name="T103" fmla="*/ 884 h 961"/>
                <a:gd name="T104" fmla="*/ 177 w 555"/>
                <a:gd name="T105" fmla="*/ 877 h 961"/>
                <a:gd name="T106" fmla="*/ 178 w 555"/>
                <a:gd name="T107" fmla="*/ 818 h 961"/>
                <a:gd name="T108" fmla="*/ 178 w 555"/>
                <a:gd name="T109" fmla="*/ 745 h 961"/>
                <a:gd name="T110" fmla="*/ 176 w 555"/>
                <a:gd name="T111" fmla="*/ 702 h 961"/>
                <a:gd name="T112" fmla="*/ 174 w 555"/>
                <a:gd name="T113" fmla="*/ 674 h 961"/>
                <a:gd name="T114" fmla="*/ 173 w 555"/>
                <a:gd name="T115" fmla="*/ 651 h 961"/>
                <a:gd name="T116" fmla="*/ 174 w 555"/>
                <a:gd name="T117" fmla="*/ 631 h 961"/>
                <a:gd name="T118" fmla="*/ 172 w 555"/>
                <a:gd name="T119" fmla="*/ 606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961">
                  <a:moveTo>
                    <a:pt x="168" y="589"/>
                  </a:moveTo>
                  <a:lnTo>
                    <a:pt x="168" y="585"/>
                  </a:lnTo>
                  <a:lnTo>
                    <a:pt x="166" y="581"/>
                  </a:lnTo>
                  <a:lnTo>
                    <a:pt x="165" y="579"/>
                  </a:lnTo>
                  <a:lnTo>
                    <a:pt x="165" y="576"/>
                  </a:lnTo>
                  <a:lnTo>
                    <a:pt x="162" y="573"/>
                  </a:lnTo>
                  <a:lnTo>
                    <a:pt x="161" y="571"/>
                  </a:lnTo>
                  <a:lnTo>
                    <a:pt x="160" y="568"/>
                  </a:lnTo>
                  <a:lnTo>
                    <a:pt x="157" y="565"/>
                  </a:lnTo>
                  <a:lnTo>
                    <a:pt x="156" y="563"/>
                  </a:lnTo>
                  <a:lnTo>
                    <a:pt x="153" y="562"/>
                  </a:lnTo>
                  <a:lnTo>
                    <a:pt x="152" y="559"/>
                  </a:lnTo>
                  <a:lnTo>
                    <a:pt x="151" y="556"/>
                  </a:lnTo>
                  <a:lnTo>
                    <a:pt x="148" y="554"/>
                  </a:lnTo>
                  <a:lnTo>
                    <a:pt x="148" y="550"/>
                  </a:lnTo>
                  <a:lnTo>
                    <a:pt x="147" y="546"/>
                  </a:lnTo>
                  <a:lnTo>
                    <a:pt x="145" y="543"/>
                  </a:lnTo>
                  <a:lnTo>
                    <a:pt x="144" y="541"/>
                  </a:lnTo>
                  <a:lnTo>
                    <a:pt x="143" y="538"/>
                  </a:lnTo>
                  <a:lnTo>
                    <a:pt x="142" y="535"/>
                  </a:lnTo>
                  <a:lnTo>
                    <a:pt x="139" y="533"/>
                  </a:lnTo>
                  <a:lnTo>
                    <a:pt x="138" y="531"/>
                  </a:lnTo>
                  <a:lnTo>
                    <a:pt x="135" y="529"/>
                  </a:lnTo>
                  <a:lnTo>
                    <a:pt x="132" y="527"/>
                  </a:lnTo>
                  <a:lnTo>
                    <a:pt x="130" y="526"/>
                  </a:lnTo>
                  <a:lnTo>
                    <a:pt x="127" y="524"/>
                  </a:lnTo>
                  <a:lnTo>
                    <a:pt x="125" y="522"/>
                  </a:lnTo>
                  <a:lnTo>
                    <a:pt x="122" y="521"/>
                  </a:lnTo>
                  <a:lnTo>
                    <a:pt x="119" y="520"/>
                  </a:lnTo>
                  <a:lnTo>
                    <a:pt x="117" y="517"/>
                  </a:lnTo>
                  <a:lnTo>
                    <a:pt x="114" y="516"/>
                  </a:lnTo>
                  <a:lnTo>
                    <a:pt x="111" y="513"/>
                  </a:lnTo>
                  <a:lnTo>
                    <a:pt x="109" y="512"/>
                  </a:lnTo>
                  <a:lnTo>
                    <a:pt x="106" y="510"/>
                  </a:lnTo>
                  <a:lnTo>
                    <a:pt x="105" y="508"/>
                  </a:lnTo>
                  <a:lnTo>
                    <a:pt x="102" y="505"/>
                  </a:lnTo>
                  <a:lnTo>
                    <a:pt x="101" y="504"/>
                  </a:lnTo>
                  <a:lnTo>
                    <a:pt x="100" y="503"/>
                  </a:lnTo>
                  <a:lnTo>
                    <a:pt x="98" y="501"/>
                  </a:lnTo>
                  <a:lnTo>
                    <a:pt x="96" y="499"/>
                  </a:lnTo>
                  <a:lnTo>
                    <a:pt x="94" y="496"/>
                  </a:lnTo>
                  <a:lnTo>
                    <a:pt x="93" y="493"/>
                  </a:lnTo>
                  <a:lnTo>
                    <a:pt x="90" y="492"/>
                  </a:lnTo>
                  <a:lnTo>
                    <a:pt x="89" y="490"/>
                  </a:lnTo>
                  <a:lnTo>
                    <a:pt x="88" y="487"/>
                  </a:lnTo>
                  <a:lnTo>
                    <a:pt x="85" y="484"/>
                  </a:lnTo>
                  <a:lnTo>
                    <a:pt x="84" y="482"/>
                  </a:lnTo>
                  <a:lnTo>
                    <a:pt x="83" y="480"/>
                  </a:lnTo>
                  <a:lnTo>
                    <a:pt x="80" y="476"/>
                  </a:lnTo>
                  <a:lnTo>
                    <a:pt x="79" y="476"/>
                  </a:lnTo>
                  <a:lnTo>
                    <a:pt x="77" y="474"/>
                  </a:lnTo>
                  <a:lnTo>
                    <a:pt x="75" y="471"/>
                  </a:lnTo>
                  <a:lnTo>
                    <a:pt x="73" y="469"/>
                  </a:lnTo>
                  <a:lnTo>
                    <a:pt x="71" y="466"/>
                  </a:lnTo>
                  <a:lnTo>
                    <a:pt x="70" y="465"/>
                  </a:lnTo>
                  <a:lnTo>
                    <a:pt x="67" y="462"/>
                  </a:lnTo>
                  <a:lnTo>
                    <a:pt x="64" y="461"/>
                  </a:lnTo>
                  <a:lnTo>
                    <a:pt x="62" y="458"/>
                  </a:lnTo>
                  <a:lnTo>
                    <a:pt x="60" y="457"/>
                  </a:lnTo>
                  <a:lnTo>
                    <a:pt x="58" y="454"/>
                  </a:lnTo>
                  <a:lnTo>
                    <a:pt x="56" y="452"/>
                  </a:lnTo>
                  <a:lnTo>
                    <a:pt x="55" y="449"/>
                  </a:lnTo>
                  <a:lnTo>
                    <a:pt x="53" y="446"/>
                  </a:lnTo>
                  <a:lnTo>
                    <a:pt x="51" y="445"/>
                  </a:lnTo>
                  <a:lnTo>
                    <a:pt x="49" y="442"/>
                  </a:lnTo>
                  <a:lnTo>
                    <a:pt x="47" y="438"/>
                  </a:lnTo>
                  <a:lnTo>
                    <a:pt x="46" y="437"/>
                  </a:lnTo>
                  <a:lnTo>
                    <a:pt x="46" y="435"/>
                  </a:lnTo>
                  <a:lnTo>
                    <a:pt x="45" y="431"/>
                  </a:lnTo>
                  <a:lnTo>
                    <a:pt x="43" y="428"/>
                  </a:lnTo>
                  <a:lnTo>
                    <a:pt x="42" y="424"/>
                  </a:lnTo>
                  <a:lnTo>
                    <a:pt x="42" y="420"/>
                  </a:lnTo>
                  <a:lnTo>
                    <a:pt x="41" y="416"/>
                  </a:lnTo>
                  <a:lnTo>
                    <a:pt x="41" y="414"/>
                  </a:lnTo>
                  <a:lnTo>
                    <a:pt x="39" y="410"/>
                  </a:lnTo>
                  <a:lnTo>
                    <a:pt x="39" y="407"/>
                  </a:lnTo>
                  <a:lnTo>
                    <a:pt x="38" y="403"/>
                  </a:lnTo>
                  <a:lnTo>
                    <a:pt x="38" y="399"/>
                  </a:lnTo>
                  <a:lnTo>
                    <a:pt x="38" y="395"/>
                  </a:lnTo>
                  <a:lnTo>
                    <a:pt x="38" y="391"/>
                  </a:lnTo>
                  <a:lnTo>
                    <a:pt x="38" y="386"/>
                  </a:lnTo>
                  <a:lnTo>
                    <a:pt x="38" y="382"/>
                  </a:lnTo>
                  <a:lnTo>
                    <a:pt x="38" y="378"/>
                  </a:lnTo>
                  <a:lnTo>
                    <a:pt x="38" y="374"/>
                  </a:lnTo>
                  <a:lnTo>
                    <a:pt x="37" y="370"/>
                  </a:lnTo>
                  <a:lnTo>
                    <a:pt x="37" y="368"/>
                  </a:lnTo>
                  <a:lnTo>
                    <a:pt x="37" y="364"/>
                  </a:lnTo>
                  <a:lnTo>
                    <a:pt x="36" y="360"/>
                  </a:lnTo>
                  <a:lnTo>
                    <a:pt x="36" y="356"/>
                  </a:lnTo>
                  <a:lnTo>
                    <a:pt x="36" y="352"/>
                  </a:lnTo>
                  <a:lnTo>
                    <a:pt x="34" y="348"/>
                  </a:lnTo>
                  <a:lnTo>
                    <a:pt x="34" y="344"/>
                  </a:lnTo>
                  <a:lnTo>
                    <a:pt x="33" y="342"/>
                  </a:lnTo>
                  <a:lnTo>
                    <a:pt x="33" y="339"/>
                  </a:lnTo>
                  <a:lnTo>
                    <a:pt x="32" y="336"/>
                  </a:lnTo>
                  <a:lnTo>
                    <a:pt x="29" y="335"/>
                  </a:lnTo>
                  <a:lnTo>
                    <a:pt x="28" y="338"/>
                  </a:lnTo>
                  <a:lnTo>
                    <a:pt x="25" y="340"/>
                  </a:lnTo>
                  <a:lnTo>
                    <a:pt x="22" y="342"/>
                  </a:lnTo>
                  <a:lnTo>
                    <a:pt x="20" y="343"/>
                  </a:lnTo>
                  <a:lnTo>
                    <a:pt x="17" y="343"/>
                  </a:lnTo>
                  <a:lnTo>
                    <a:pt x="16" y="343"/>
                  </a:lnTo>
                  <a:lnTo>
                    <a:pt x="15" y="340"/>
                  </a:lnTo>
                  <a:lnTo>
                    <a:pt x="13" y="338"/>
                  </a:lnTo>
                  <a:lnTo>
                    <a:pt x="13" y="335"/>
                  </a:lnTo>
                  <a:lnTo>
                    <a:pt x="12" y="331"/>
                  </a:lnTo>
                  <a:lnTo>
                    <a:pt x="12" y="327"/>
                  </a:lnTo>
                  <a:lnTo>
                    <a:pt x="11" y="325"/>
                  </a:lnTo>
                  <a:lnTo>
                    <a:pt x="9" y="321"/>
                  </a:lnTo>
                  <a:lnTo>
                    <a:pt x="8" y="319"/>
                  </a:lnTo>
                  <a:lnTo>
                    <a:pt x="7" y="317"/>
                  </a:lnTo>
                  <a:lnTo>
                    <a:pt x="4" y="313"/>
                  </a:lnTo>
                  <a:lnTo>
                    <a:pt x="3" y="310"/>
                  </a:lnTo>
                  <a:lnTo>
                    <a:pt x="1" y="308"/>
                  </a:lnTo>
                  <a:lnTo>
                    <a:pt x="0" y="306"/>
                  </a:lnTo>
                  <a:lnTo>
                    <a:pt x="1" y="304"/>
                  </a:lnTo>
                  <a:lnTo>
                    <a:pt x="8" y="293"/>
                  </a:lnTo>
                  <a:lnTo>
                    <a:pt x="13" y="283"/>
                  </a:lnTo>
                  <a:lnTo>
                    <a:pt x="20" y="272"/>
                  </a:lnTo>
                  <a:lnTo>
                    <a:pt x="18" y="271"/>
                  </a:lnTo>
                  <a:lnTo>
                    <a:pt x="18" y="260"/>
                  </a:lnTo>
                  <a:lnTo>
                    <a:pt x="18" y="250"/>
                  </a:lnTo>
                  <a:lnTo>
                    <a:pt x="20" y="247"/>
                  </a:lnTo>
                  <a:lnTo>
                    <a:pt x="21" y="245"/>
                  </a:lnTo>
                  <a:lnTo>
                    <a:pt x="22" y="242"/>
                  </a:lnTo>
                  <a:lnTo>
                    <a:pt x="22" y="238"/>
                  </a:lnTo>
                  <a:lnTo>
                    <a:pt x="20" y="236"/>
                  </a:lnTo>
                  <a:lnTo>
                    <a:pt x="18" y="234"/>
                  </a:lnTo>
                  <a:lnTo>
                    <a:pt x="18" y="233"/>
                  </a:lnTo>
                  <a:lnTo>
                    <a:pt x="17" y="232"/>
                  </a:lnTo>
                  <a:lnTo>
                    <a:pt x="17" y="221"/>
                  </a:lnTo>
                  <a:lnTo>
                    <a:pt x="17" y="211"/>
                  </a:lnTo>
                  <a:lnTo>
                    <a:pt x="17" y="200"/>
                  </a:lnTo>
                  <a:lnTo>
                    <a:pt x="16" y="188"/>
                  </a:lnTo>
                  <a:lnTo>
                    <a:pt x="16" y="17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7" y="164"/>
                  </a:lnTo>
                  <a:lnTo>
                    <a:pt x="18" y="160"/>
                  </a:lnTo>
                  <a:lnTo>
                    <a:pt x="20" y="157"/>
                  </a:lnTo>
                  <a:lnTo>
                    <a:pt x="20" y="154"/>
                  </a:lnTo>
                  <a:lnTo>
                    <a:pt x="21" y="150"/>
                  </a:lnTo>
                  <a:lnTo>
                    <a:pt x="21" y="147"/>
                  </a:lnTo>
                  <a:lnTo>
                    <a:pt x="22" y="143"/>
                  </a:lnTo>
                  <a:lnTo>
                    <a:pt x="21" y="139"/>
                  </a:lnTo>
                  <a:lnTo>
                    <a:pt x="20" y="136"/>
                  </a:lnTo>
                  <a:lnTo>
                    <a:pt x="18" y="133"/>
                  </a:lnTo>
                  <a:lnTo>
                    <a:pt x="16" y="131"/>
                  </a:lnTo>
                  <a:lnTo>
                    <a:pt x="16" y="123"/>
                  </a:lnTo>
                  <a:lnTo>
                    <a:pt x="15" y="113"/>
                  </a:lnTo>
                  <a:lnTo>
                    <a:pt x="15" y="102"/>
                  </a:lnTo>
                  <a:lnTo>
                    <a:pt x="15" y="101"/>
                  </a:lnTo>
                  <a:lnTo>
                    <a:pt x="15" y="90"/>
                  </a:lnTo>
                  <a:lnTo>
                    <a:pt x="13" y="80"/>
                  </a:lnTo>
                  <a:lnTo>
                    <a:pt x="13" y="77"/>
                  </a:lnTo>
                  <a:lnTo>
                    <a:pt x="13" y="69"/>
                  </a:lnTo>
                  <a:lnTo>
                    <a:pt x="12" y="59"/>
                  </a:lnTo>
                  <a:lnTo>
                    <a:pt x="12" y="48"/>
                  </a:lnTo>
                  <a:lnTo>
                    <a:pt x="11" y="38"/>
                  </a:lnTo>
                  <a:lnTo>
                    <a:pt x="11" y="27"/>
                  </a:lnTo>
                  <a:lnTo>
                    <a:pt x="26" y="24"/>
                  </a:lnTo>
                  <a:lnTo>
                    <a:pt x="39" y="33"/>
                  </a:lnTo>
                  <a:lnTo>
                    <a:pt x="93" y="42"/>
                  </a:lnTo>
                  <a:lnTo>
                    <a:pt x="104" y="41"/>
                  </a:lnTo>
                  <a:lnTo>
                    <a:pt x="118" y="58"/>
                  </a:lnTo>
                  <a:lnTo>
                    <a:pt x="127" y="60"/>
                  </a:lnTo>
                  <a:lnTo>
                    <a:pt x="197" y="61"/>
                  </a:lnTo>
                  <a:lnTo>
                    <a:pt x="245" y="8"/>
                  </a:lnTo>
                  <a:lnTo>
                    <a:pt x="253" y="1"/>
                  </a:lnTo>
                  <a:lnTo>
                    <a:pt x="266" y="0"/>
                  </a:lnTo>
                  <a:lnTo>
                    <a:pt x="321" y="1"/>
                  </a:lnTo>
                  <a:lnTo>
                    <a:pt x="393" y="0"/>
                  </a:lnTo>
                  <a:lnTo>
                    <a:pt x="420" y="10"/>
                  </a:lnTo>
                  <a:lnTo>
                    <a:pt x="435" y="9"/>
                  </a:lnTo>
                  <a:lnTo>
                    <a:pt x="444" y="5"/>
                  </a:lnTo>
                  <a:lnTo>
                    <a:pt x="450" y="3"/>
                  </a:lnTo>
                  <a:lnTo>
                    <a:pt x="458" y="4"/>
                  </a:lnTo>
                  <a:lnTo>
                    <a:pt x="458" y="12"/>
                  </a:lnTo>
                  <a:lnTo>
                    <a:pt x="457" y="25"/>
                  </a:lnTo>
                  <a:lnTo>
                    <a:pt x="452" y="42"/>
                  </a:lnTo>
                  <a:lnTo>
                    <a:pt x="458" y="51"/>
                  </a:lnTo>
                  <a:lnTo>
                    <a:pt x="461" y="59"/>
                  </a:lnTo>
                  <a:lnTo>
                    <a:pt x="466" y="68"/>
                  </a:lnTo>
                  <a:lnTo>
                    <a:pt x="465" y="89"/>
                  </a:lnTo>
                  <a:lnTo>
                    <a:pt x="460" y="94"/>
                  </a:lnTo>
                  <a:lnTo>
                    <a:pt x="440" y="116"/>
                  </a:lnTo>
                  <a:lnTo>
                    <a:pt x="444" y="126"/>
                  </a:lnTo>
                  <a:lnTo>
                    <a:pt x="449" y="127"/>
                  </a:lnTo>
                  <a:lnTo>
                    <a:pt x="452" y="131"/>
                  </a:lnTo>
                  <a:lnTo>
                    <a:pt x="449" y="133"/>
                  </a:lnTo>
                  <a:lnTo>
                    <a:pt x="453" y="140"/>
                  </a:lnTo>
                  <a:lnTo>
                    <a:pt x="452" y="148"/>
                  </a:lnTo>
                  <a:lnTo>
                    <a:pt x="454" y="150"/>
                  </a:lnTo>
                  <a:lnTo>
                    <a:pt x="461" y="156"/>
                  </a:lnTo>
                  <a:lnTo>
                    <a:pt x="460" y="169"/>
                  </a:lnTo>
                  <a:lnTo>
                    <a:pt x="456" y="173"/>
                  </a:lnTo>
                  <a:lnTo>
                    <a:pt x="464" y="178"/>
                  </a:lnTo>
                  <a:lnTo>
                    <a:pt x="469" y="191"/>
                  </a:lnTo>
                  <a:lnTo>
                    <a:pt x="469" y="196"/>
                  </a:lnTo>
                  <a:lnTo>
                    <a:pt x="473" y="198"/>
                  </a:lnTo>
                  <a:lnTo>
                    <a:pt x="475" y="200"/>
                  </a:lnTo>
                  <a:lnTo>
                    <a:pt x="482" y="205"/>
                  </a:lnTo>
                  <a:lnTo>
                    <a:pt x="483" y="204"/>
                  </a:lnTo>
                  <a:lnTo>
                    <a:pt x="486" y="203"/>
                  </a:lnTo>
                  <a:lnTo>
                    <a:pt x="490" y="204"/>
                  </a:lnTo>
                  <a:lnTo>
                    <a:pt x="490" y="199"/>
                  </a:lnTo>
                  <a:lnTo>
                    <a:pt x="494" y="198"/>
                  </a:lnTo>
                  <a:lnTo>
                    <a:pt x="503" y="203"/>
                  </a:lnTo>
                  <a:lnTo>
                    <a:pt x="513" y="205"/>
                  </a:lnTo>
                  <a:lnTo>
                    <a:pt x="513" y="209"/>
                  </a:lnTo>
                  <a:lnTo>
                    <a:pt x="504" y="213"/>
                  </a:lnTo>
                  <a:lnTo>
                    <a:pt x="507" y="217"/>
                  </a:lnTo>
                  <a:lnTo>
                    <a:pt x="486" y="334"/>
                  </a:lnTo>
                  <a:lnTo>
                    <a:pt x="470" y="412"/>
                  </a:lnTo>
                  <a:lnTo>
                    <a:pt x="470" y="412"/>
                  </a:lnTo>
                  <a:lnTo>
                    <a:pt x="466" y="408"/>
                  </a:lnTo>
                  <a:lnTo>
                    <a:pt x="460" y="411"/>
                  </a:lnTo>
                  <a:lnTo>
                    <a:pt x="457" y="418"/>
                  </a:lnTo>
                  <a:lnTo>
                    <a:pt x="450" y="419"/>
                  </a:lnTo>
                  <a:lnTo>
                    <a:pt x="439" y="421"/>
                  </a:lnTo>
                  <a:lnTo>
                    <a:pt x="435" y="421"/>
                  </a:lnTo>
                  <a:lnTo>
                    <a:pt x="427" y="418"/>
                  </a:lnTo>
                  <a:lnTo>
                    <a:pt x="398" y="420"/>
                  </a:lnTo>
                  <a:lnTo>
                    <a:pt x="392" y="423"/>
                  </a:lnTo>
                  <a:lnTo>
                    <a:pt x="389" y="445"/>
                  </a:lnTo>
                  <a:lnTo>
                    <a:pt x="389" y="454"/>
                  </a:lnTo>
                  <a:lnTo>
                    <a:pt x="390" y="463"/>
                  </a:lnTo>
                  <a:lnTo>
                    <a:pt x="386" y="473"/>
                  </a:lnTo>
                  <a:lnTo>
                    <a:pt x="385" y="480"/>
                  </a:lnTo>
                  <a:lnTo>
                    <a:pt x="390" y="487"/>
                  </a:lnTo>
                  <a:lnTo>
                    <a:pt x="392" y="493"/>
                  </a:lnTo>
                  <a:lnTo>
                    <a:pt x="390" y="499"/>
                  </a:lnTo>
                  <a:lnTo>
                    <a:pt x="393" y="504"/>
                  </a:lnTo>
                  <a:lnTo>
                    <a:pt x="393" y="507"/>
                  </a:lnTo>
                  <a:lnTo>
                    <a:pt x="388" y="510"/>
                  </a:lnTo>
                  <a:lnTo>
                    <a:pt x="389" y="517"/>
                  </a:lnTo>
                  <a:lnTo>
                    <a:pt x="393" y="525"/>
                  </a:lnTo>
                  <a:lnTo>
                    <a:pt x="396" y="530"/>
                  </a:lnTo>
                  <a:lnTo>
                    <a:pt x="389" y="543"/>
                  </a:lnTo>
                  <a:lnTo>
                    <a:pt x="389" y="548"/>
                  </a:lnTo>
                  <a:lnTo>
                    <a:pt x="393" y="552"/>
                  </a:lnTo>
                  <a:lnTo>
                    <a:pt x="396" y="558"/>
                  </a:lnTo>
                  <a:lnTo>
                    <a:pt x="401" y="562"/>
                  </a:lnTo>
                  <a:lnTo>
                    <a:pt x="407" y="563"/>
                  </a:lnTo>
                  <a:lnTo>
                    <a:pt x="415" y="563"/>
                  </a:lnTo>
                  <a:lnTo>
                    <a:pt x="419" y="564"/>
                  </a:lnTo>
                  <a:lnTo>
                    <a:pt x="423" y="568"/>
                  </a:lnTo>
                  <a:lnTo>
                    <a:pt x="424" y="571"/>
                  </a:lnTo>
                  <a:lnTo>
                    <a:pt x="423" y="575"/>
                  </a:lnTo>
                  <a:lnTo>
                    <a:pt x="427" y="577"/>
                  </a:lnTo>
                  <a:lnTo>
                    <a:pt x="431" y="581"/>
                  </a:lnTo>
                  <a:lnTo>
                    <a:pt x="435" y="585"/>
                  </a:lnTo>
                  <a:lnTo>
                    <a:pt x="443" y="589"/>
                  </a:lnTo>
                  <a:lnTo>
                    <a:pt x="452" y="594"/>
                  </a:lnTo>
                  <a:lnTo>
                    <a:pt x="456" y="594"/>
                  </a:lnTo>
                  <a:lnTo>
                    <a:pt x="458" y="594"/>
                  </a:lnTo>
                  <a:lnTo>
                    <a:pt x="468" y="597"/>
                  </a:lnTo>
                  <a:lnTo>
                    <a:pt x="475" y="598"/>
                  </a:lnTo>
                  <a:lnTo>
                    <a:pt x="487" y="598"/>
                  </a:lnTo>
                  <a:lnTo>
                    <a:pt x="499" y="598"/>
                  </a:lnTo>
                  <a:lnTo>
                    <a:pt x="511" y="597"/>
                  </a:lnTo>
                  <a:lnTo>
                    <a:pt x="520" y="594"/>
                  </a:lnTo>
                  <a:lnTo>
                    <a:pt x="525" y="598"/>
                  </a:lnTo>
                  <a:lnTo>
                    <a:pt x="528" y="603"/>
                  </a:lnTo>
                  <a:lnTo>
                    <a:pt x="543" y="607"/>
                  </a:lnTo>
                  <a:lnTo>
                    <a:pt x="545" y="611"/>
                  </a:lnTo>
                  <a:lnTo>
                    <a:pt x="546" y="615"/>
                  </a:lnTo>
                  <a:lnTo>
                    <a:pt x="538" y="620"/>
                  </a:lnTo>
                  <a:lnTo>
                    <a:pt x="538" y="637"/>
                  </a:lnTo>
                  <a:lnTo>
                    <a:pt x="542" y="640"/>
                  </a:lnTo>
                  <a:lnTo>
                    <a:pt x="546" y="644"/>
                  </a:lnTo>
                  <a:lnTo>
                    <a:pt x="546" y="647"/>
                  </a:lnTo>
                  <a:lnTo>
                    <a:pt x="540" y="651"/>
                  </a:lnTo>
                  <a:lnTo>
                    <a:pt x="530" y="656"/>
                  </a:lnTo>
                  <a:lnTo>
                    <a:pt x="528" y="660"/>
                  </a:lnTo>
                  <a:lnTo>
                    <a:pt x="528" y="665"/>
                  </a:lnTo>
                  <a:lnTo>
                    <a:pt x="525" y="668"/>
                  </a:lnTo>
                  <a:lnTo>
                    <a:pt x="522" y="670"/>
                  </a:lnTo>
                  <a:lnTo>
                    <a:pt x="525" y="674"/>
                  </a:lnTo>
                  <a:lnTo>
                    <a:pt x="528" y="688"/>
                  </a:lnTo>
                  <a:lnTo>
                    <a:pt x="536" y="687"/>
                  </a:lnTo>
                  <a:lnTo>
                    <a:pt x="537" y="688"/>
                  </a:lnTo>
                  <a:lnTo>
                    <a:pt x="533" y="694"/>
                  </a:lnTo>
                  <a:lnTo>
                    <a:pt x="530" y="699"/>
                  </a:lnTo>
                  <a:lnTo>
                    <a:pt x="536" y="706"/>
                  </a:lnTo>
                  <a:lnTo>
                    <a:pt x="543" y="704"/>
                  </a:lnTo>
                  <a:lnTo>
                    <a:pt x="547" y="704"/>
                  </a:lnTo>
                  <a:lnTo>
                    <a:pt x="553" y="702"/>
                  </a:lnTo>
                  <a:lnTo>
                    <a:pt x="555" y="708"/>
                  </a:lnTo>
                  <a:lnTo>
                    <a:pt x="554" y="712"/>
                  </a:lnTo>
                  <a:lnTo>
                    <a:pt x="547" y="720"/>
                  </a:lnTo>
                  <a:lnTo>
                    <a:pt x="543" y="732"/>
                  </a:lnTo>
                  <a:lnTo>
                    <a:pt x="538" y="743"/>
                  </a:lnTo>
                  <a:lnTo>
                    <a:pt x="536" y="751"/>
                  </a:lnTo>
                  <a:lnTo>
                    <a:pt x="533" y="757"/>
                  </a:lnTo>
                  <a:lnTo>
                    <a:pt x="533" y="766"/>
                  </a:lnTo>
                  <a:lnTo>
                    <a:pt x="529" y="772"/>
                  </a:lnTo>
                  <a:lnTo>
                    <a:pt x="524" y="780"/>
                  </a:lnTo>
                  <a:lnTo>
                    <a:pt x="522" y="785"/>
                  </a:lnTo>
                  <a:lnTo>
                    <a:pt x="525" y="791"/>
                  </a:lnTo>
                  <a:lnTo>
                    <a:pt x="529" y="796"/>
                  </a:lnTo>
                  <a:lnTo>
                    <a:pt x="533" y="802"/>
                  </a:lnTo>
                  <a:lnTo>
                    <a:pt x="534" y="810"/>
                  </a:lnTo>
                  <a:lnTo>
                    <a:pt x="534" y="822"/>
                  </a:lnTo>
                  <a:lnTo>
                    <a:pt x="533" y="830"/>
                  </a:lnTo>
                  <a:lnTo>
                    <a:pt x="534" y="835"/>
                  </a:lnTo>
                  <a:lnTo>
                    <a:pt x="545" y="852"/>
                  </a:lnTo>
                  <a:lnTo>
                    <a:pt x="546" y="857"/>
                  </a:lnTo>
                  <a:lnTo>
                    <a:pt x="545" y="869"/>
                  </a:lnTo>
                  <a:lnTo>
                    <a:pt x="542" y="881"/>
                  </a:lnTo>
                  <a:lnTo>
                    <a:pt x="543" y="894"/>
                  </a:lnTo>
                  <a:lnTo>
                    <a:pt x="541" y="902"/>
                  </a:lnTo>
                  <a:lnTo>
                    <a:pt x="537" y="911"/>
                  </a:lnTo>
                  <a:lnTo>
                    <a:pt x="537" y="923"/>
                  </a:lnTo>
                  <a:lnTo>
                    <a:pt x="538" y="933"/>
                  </a:lnTo>
                  <a:lnTo>
                    <a:pt x="545" y="941"/>
                  </a:lnTo>
                  <a:lnTo>
                    <a:pt x="543" y="945"/>
                  </a:lnTo>
                  <a:lnTo>
                    <a:pt x="538" y="946"/>
                  </a:lnTo>
                  <a:lnTo>
                    <a:pt x="534" y="945"/>
                  </a:lnTo>
                  <a:lnTo>
                    <a:pt x="529" y="945"/>
                  </a:lnTo>
                  <a:lnTo>
                    <a:pt x="526" y="948"/>
                  </a:lnTo>
                  <a:lnTo>
                    <a:pt x="522" y="950"/>
                  </a:lnTo>
                  <a:lnTo>
                    <a:pt x="519" y="948"/>
                  </a:lnTo>
                  <a:lnTo>
                    <a:pt x="515" y="945"/>
                  </a:lnTo>
                  <a:lnTo>
                    <a:pt x="512" y="946"/>
                  </a:lnTo>
                  <a:lnTo>
                    <a:pt x="508" y="946"/>
                  </a:lnTo>
                  <a:lnTo>
                    <a:pt x="507" y="945"/>
                  </a:lnTo>
                  <a:lnTo>
                    <a:pt x="504" y="941"/>
                  </a:lnTo>
                  <a:lnTo>
                    <a:pt x="499" y="944"/>
                  </a:lnTo>
                  <a:lnTo>
                    <a:pt x="500" y="948"/>
                  </a:lnTo>
                  <a:lnTo>
                    <a:pt x="500" y="950"/>
                  </a:lnTo>
                  <a:lnTo>
                    <a:pt x="495" y="956"/>
                  </a:lnTo>
                  <a:lnTo>
                    <a:pt x="483" y="961"/>
                  </a:lnTo>
                  <a:lnTo>
                    <a:pt x="478" y="958"/>
                  </a:lnTo>
                  <a:lnTo>
                    <a:pt x="473" y="954"/>
                  </a:lnTo>
                  <a:lnTo>
                    <a:pt x="465" y="948"/>
                  </a:lnTo>
                  <a:lnTo>
                    <a:pt x="453" y="945"/>
                  </a:lnTo>
                  <a:lnTo>
                    <a:pt x="441" y="945"/>
                  </a:lnTo>
                  <a:lnTo>
                    <a:pt x="431" y="946"/>
                  </a:lnTo>
                  <a:lnTo>
                    <a:pt x="415" y="944"/>
                  </a:lnTo>
                  <a:lnTo>
                    <a:pt x="403" y="942"/>
                  </a:lnTo>
                  <a:lnTo>
                    <a:pt x="402" y="935"/>
                  </a:lnTo>
                  <a:lnTo>
                    <a:pt x="399" y="932"/>
                  </a:lnTo>
                  <a:lnTo>
                    <a:pt x="389" y="927"/>
                  </a:lnTo>
                  <a:lnTo>
                    <a:pt x="378" y="924"/>
                  </a:lnTo>
                  <a:lnTo>
                    <a:pt x="375" y="914"/>
                  </a:lnTo>
                  <a:lnTo>
                    <a:pt x="367" y="912"/>
                  </a:lnTo>
                  <a:lnTo>
                    <a:pt x="361" y="915"/>
                  </a:lnTo>
                  <a:lnTo>
                    <a:pt x="354" y="916"/>
                  </a:lnTo>
                  <a:lnTo>
                    <a:pt x="350" y="911"/>
                  </a:lnTo>
                  <a:lnTo>
                    <a:pt x="346" y="907"/>
                  </a:lnTo>
                  <a:lnTo>
                    <a:pt x="341" y="903"/>
                  </a:lnTo>
                  <a:lnTo>
                    <a:pt x="331" y="899"/>
                  </a:lnTo>
                  <a:lnTo>
                    <a:pt x="321" y="894"/>
                  </a:lnTo>
                  <a:lnTo>
                    <a:pt x="312" y="890"/>
                  </a:lnTo>
                  <a:lnTo>
                    <a:pt x="309" y="887"/>
                  </a:lnTo>
                  <a:lnTo>
                    <a:pt x="301" y="880"/>
                  </a:lnTo>
                  <a:lnTo>
                    <a:pt x="296" y="872"/>
                  </a:lnTo>
                  <a:lnTo>
                    <a:pt x="286" y="870"/>
                  </a:lnTo>
                  <a:lnTo>
                    <a:pt x="274" y="868"/>
                  </a:lnTo>
                  <a:lnTo>
                    <a:pt x="262" y="869"/>
                  </a:lnTo>
                  <a:lnTo>
                    <a:pt x="253" y="873"/>
                  </a:lnTo>
                  <a:lnTo>
                    <a:pt x="244" y="882"/>
                  </a:lnTo>
                  <a:lnTo>
                    <a:pt x="238" y="884"/>
                  </a:lnTo>
                  <a:lnTo>
                    <a:pt x="221" y="884"/>
                  </a:lnTo>
                  <a:lnTo>
                    <a:pt x="210" y="885"/>
                  </a:lnTo>
                  <a:lnTo>
                    <a:pt x="200" y="889"/>
                  </a:lnTo>
                  <a:lnTo>
                    <a:pt x="193" y="889"/>
                  </a:lnTo>
                  <a:lnTo>
                    <a:pt x="177" y="890"/>
                  </a:lnTo>
                  <a:lnTo>
                    <a:pt x="177" y="887"/>
                  </a:lnTo>
                  <a:lnTo>
                    <a:pt x="177" y="877"/>
                  </a:lnTo>
                  <a:lnTo>
                    <a:pt x="177" y="872"/>
                  </a:lnTo>
                  <a:lnTo>
                    <a:pt x="177" y="860"/>
                  </a:lnTo>
                  <a:lnTo>
                    <a:pt x="177" y="850"/>
                  </a:lnTo>
                  <a:lnTo>
                    <a:pt x="177" y="839"/>
                  </a:lnTo>
                  <a:lnTo>
                    <a:pt x="177" y="832"/>
                  </a:lnTo>
                  <a:lnTo>
                    <a:pt x="177" y="829"/>
                  </a:lnTo>
                  <a:lnTo>
                    <a:pt x="178" y="818"/>
                  </a:lnTo>
                  <a:lnTo>
                    <a:pt x="178" y="808"/>
                  </a:lnTo>
                  <a:lnTo>
                    <a:pt x="178" y="797"/>
                  </a:lnTo>
                  <a:lnTo>
                    <a:pt x="178" y="787"/>
                  </a:lnTo>
                  <a:lnTo>
                    <a:pt x="178" y="776"/>
                  </a:lnTo>
                  <a:lnTo>
                    <a:pt x="178" y="766"/>
                  </a:lnTo>
                  <a:lnTo>
                    <a:pt x="178" y="755"/>
                  </a:lnTo>
                  <a:lnTo>
                    <a:pt x="178" y="745"/>
                  </a:lnTo>
                  <a:lnTo>
                    <a:pt x="178" y="734"/>
                  </a:lnTo>
                  <a:lnTo>
                    <a:pt x="178" y="723"/>
                  </a:lnTo>
                  <a:lnTo>
                    <a:pt x="180" y="713"/>
                  </a:lnTo>
                  <a:lnTo>
                    <a:pt x="178" y="711"/>
                  </a:lnTo>
                  <a:lnTo>
                    <a:pt x="177" y="708"/>
                  </a:lnTo>
                  <a:lnTo>
                    <a:pt x="176" y="704"/>
                  </a:lnTo>
                  <a:lnTo>
                    <a:pt x="176" y="702"/>
                  </a:lnTo>
                  <a:lnTo>
                    <a:pt x="174" y="698"/>
                  </a:lnTo>
                  <a:lnTo>
                    <a:pt x="174" y="695"/>
                  </a:lnTo>
                  <a:lnTo>
                    <a:pt x="173" y="691"/>
                  </a:lnTo>
                  <a:lnTo>
                    <a:pt x="173" y="686"/>
                  </a:lnTo>
                  <a:lnTo>
                    <a:pt x="173" y="682"/>
                  </a:lnTo>
                  <a:lnTo>
                    <a:pt x="174" y="678"/>
                  </a:lnTo>
                  <a:lnTo>
                    <a:pt x="174" y="674"/>
                  </a:lnTo>
                  <a:lnTo>
                    <a:pt x="174" y="670"/>
                  </a:lnTo>
                  <a:lnTo>
                    <a:pt x="173" y="668"/>
                  </a:lnTo>
                  <a:lnTo>
                    <a:pt x="173" y="665"/>
                  </a:lnTo>
                  <a:lnTo>
                    <a:pt x="172" y="661"/>
                  </a:lnTo>
                  <a:lnTo>
                    <a:pt x="172" y="657"/>
                  </a:lnTo>
                  <a:lnTo>
                    <a:pt x="172" y="653"/>
                  </a:lnTo>
                  <a:lnTo>
                    <a:pt x="173" y="651"/>
                  </a:lnTo>
                  <a:lnTo>
                    <a:pt x="172" y="647"/>
                  </a:lnTo>
                  <a:lnTo>
                    <a:pt x="173" y="643"/>
                  </a:lnTo>
                  <a:lnTo>
                    <a:pt x="173" y="640"/>
                  </a:lnTo>
                  <a:lnTo>
                    <a:pt x="173" y="640"/>
                  </a:lnTo>
                  <a:lnTo>
                    <a:pt x="173" y="640"/>
                  </a:lnTo>
                  <a:lnTo>
                    <a:pt x="174" y="636"/>
                  </a:lnTo>
                  <a:lnTo>
                    <a:pt x="174" y="631"/>
                  </a:lnTo>
                  <a:lnTo>
                    <a:pt x="174" y="627"/>
                  </a:lnTo>
                  <a:lnTo>
                    <a:pt x="174" y="623"/>
                  </a:lnTo>
                  <a:lnTo>
                    <a:pt x="174" y="619"/>
                  </a:lnTo>
                  <a:lnTo>
                    <a:pt x="174" y="617"/>
                  </a:lnTo>
                  <a:lnTo>
                    <a:pt x="173" y="613"/>
                  </a:lnTo>
                  <a:lnTo>
                    <a:pt x="173" y="609"/>
                  </a:lnTo>
                  <a:lnTo>
                    <a:pt x="172" y="606"/>
                  </a:lnTo>
                  <a:lnTo>
                    <a:pt x="170" y="603"/>
                  </a:lnTo>
                  <a:lnTo>
                    <a:pt x="169" y="601"/>
                  </a:lnTo>
                  <a:lnTo>
                    <a:pt x="168" y="597"/>
                  </a:lnTo>
                  <a:lnTo>
                    <a:pt x="168" y="593"/>
                  </a:lnTo>
                  <a:lnTo>
                    <a:pt x="168" y="58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13" y="3943"/>
              <a:ext cx="85" cy="39"/>
            </a:xfrm>
            <a:custGeom>
              <a:avLst/>
              <a:gdLst>
                <a:gd name="T0" fmla="*/ 17 w 85"/>
                <a:gd name="T1" fmla="*/ 38 h 39"/>
                <a:gd name="T2" fmla="*/ 17 w 85"/>
                <a:gd name="T3" fmla="*/ 36 h 39"/>
                <a:gd name="T4" fmla="*/ 0 w 85"/>
                <a:gd name="T5" fmla="*/ 36 h 39"/>
                <a:gd name="T6" fmla="*/ 1 w 85"/>
                <a:gd name="T7" fmla="*/ 17 h 39"/>
                <a:gd name="T8" fmla="*/ 2 w 85"/>
                <a:gd name="T9" fmla="*/ 8 h 39"/>
                <a:gd name="T10" fmla="*/ 4 w 85"/>
                <a:gd name="T11" fmla="*/ 0 h 39"/>
                <a:gd name="T12" fmla="*/ 14 w 85"/>
                <a:gd name="T13" fmla="*/ 2 h 39"/>
                <a:gd name="T14" fmla="*/ 26 w 85"/>
                <a:gd name="T15" fmla="*/ 4 h 39"/>
                <a:gd name="T16" fmla="*/ 34 w 85"/>
                <a:gd name="T17" fmla="*/ 4 h 39"/>
                <a:gd name="T18" fmla="*/ 43 w 85"/>
                <a:gd name="T19" fmla="*/ 4 h 39"/>
                <a:gd name="T20" fmla="*/ 52 w 85"/>
                <a:gd name="T21" fmla="*/ 5 h 39"/>
                <a:gd name="T22" fmla="*/ 50 w 85"/>
                <a:gd name="T23" fmla="*/ 12 h 39"/>
                <a:gd name="T24" fmla="*/ 51 w 85"/>
                <a:gd name="T25" fmla="*/ 17 h 39"/>
                <a:gd name="T26" fmla="*/ 57 w 85"/>
                <a:gd name="T27" fmla="*/ 18 h 39"/>
                <a:gd name="T28" fmla="*/ 61 w 85"/>
                <a:gd name="T29" fmla="*/ 19 h 39"/>
                <a:gd name="T30" fmla="*/ 67 w 85"/>
                <a:gd name="T31" fmla="*/ 21 h 39"/>
                <a:gd name="T32" fmla="*/ 74 w 85"/>
                <a:gd name="T33" fmla="*/ 19 h 39"/>
                <a:gd name="T34" fmla="*/ 82 w 85"/>
                <a:gd name="T35" fmla="*/ 21 h 39"/>
                <a:gd name="T36" fmla="*/ 85 w 85"/>
                <a:gd name="T37" fmla="*/ 27 h 39"/>
                <a:gd name="T38" fmla="*/ 85 w 85"/>
                <a:gd name="T39" fmla="*/ 34 h 39"/>
                <a:gd name="T40" fmla="*/ 84 w 85"/>
                <a:gd name="T41" fmla="*/ 34 h 39"/>
                <a:gd name="T42" fmla="*/ 84 w 85"/>
                <a:gd name="T43" fmla="*/ 32 h 39"/>
                <a:gd name="T44" fmla="*/ 81 w 85"/>
                <a:gd name="T45" fmla="*/ 32 h 39"/>
                <a:gd name="T46" fmla="*/ 81 w 85"/>
                <a:gd name="T47" fmla="*/ 32 h 39"/>
                <a:gd name="T48" fmla="*/ 76 w 85"/>
                <a:gd name="T49" fmla="*/ 34 h 39"/>
                <a:gd name="T50" fmla="*/ 74 w 85"/>
                <a:gd name="T51" fmla="*/ 34 h 39"/>
                <a:gd name="T52" fmla="*/ 71 w 85"/>
                <a:gd name="T53" fmla="*/ 34 h 39"/>
                <a:gd name="T54" fmla="*/ 69 w 85"/>
                <a:gd name="T55" fmla="*/ 34 h 39"/>
                <a:gd name="T56" fmla="*/ 65 w 85"/>
                <a:gd name="T57" fmla="*/ 34 h 39"/>
                <a:gd name="T58" fmla="*/ 63 w 85"/>
                <a:gd name="T59" fmla="*/ 35 h 39"/>
                <a:gd name="T60" fmla="*/ 63 w 85"/>
                <a:gd name="T61" fmla="*/ 35 h 39"/>
                <a:gd name="T62" fmla="*/ 61 w 85"/>
                <a:gd name="T63" fmla="*/ 35 h 39"/>
                <a:gd name="T64" fmla="*/ 59 w 85"/>
                <a:gd name="T65" fmla="*/ 35 h 39"/>
                <a:gd name="T66" fmla="*/ 57 w 85"/>
                <a:gd name="T67" fmla="*/ 35 h 39"/>
                <a:gd name="T68" fmla="*/ 56 w 85"/>
                <a:gd name="T69" fmla="*/ 35 h 39"/>
                <a:gd name="T70" fmla="*/ 55 w 85"/>
                <a:gd name="T71" fmla="*/ 35 h 39"/>
                <a:gd name="T72" fmla="*/ 55 w 85"/>
                <a:gd name="T73" fmla="*/ 34 h 39"/>
                <a:gd name="T74" fmla="*/ 55 w 85"/>
                <a:gd name="T75" fmla="*/ 32 h 39"/>
                <a:gd name="T76" fmla="*/ 54 w 85"/>
                <a:gd name="T77" fmla="*/ 31 h 39"/>
                <a:gd name="T78" fmla="*/ 51 w 85"/>
                <a:gd name="T79" fmla="*/ 29 h 39"/>
                <a:gd name="T80" fmla="*/ 50 w 85"/>
                <a:gd name="T81" fmla="*/ 27 h 39"/>
                <a:gd name="T82" fmla="*/ 50 w 85"/>
                <a:gd name="T83" fmla="*/ 26 h 39"/>
                <a:gd name="T84" fmla="*/ 48 w 85"/>
                <a:gd name="T85" fmla="*/ 25 h 39"/>
                <a:gd name="T86" fmla="*/ 50 w 85"/>
                <a:gd name="T87" fmla="*/ 29 h 39"/>
                <a:gd name="T88" fmla="*/ 51 w 85"/>
                <a:gd name="T89" fmla="*/ 31 h 39"/>
                <a:gd name="T90" fmla="*/ 54 w 85"/>
                <a:gd name="T91" fmla="*/ 32 h 39"/>
                <a:gd name="T92" fmla="*/ 54 w 85"/>
                <a:gd name="T93" fmla="*/ 35 h 39"/>
                <a:gd name="T94" fmla="*/ 52 w 85"/>
                <a:gd name="T95" fmla="*/ 36 h 39"/>
                <a:gd name="T96" fmla="*/ 48 w 85"/>
                <a:gd name="T97" fmla="*/ 36 h 39"/>
                <a:gd name="T98" fmla="*/ 47 w 85"/>
                <a:gd name="T99" fmla="*/ 36 h 39"/>
                <a:gd name="T100" fmla="*/ 47 w 85"/>
                <a:gd name="T101" fmla="*/ 38 h 39"/>
                <a:gd name="T102" fmla="*/ 46 w 85"/>
                <a:gd name="T103" fmla="*/ 38 h 39"/>
                <a:gd name="T104" fmla="*/ 46 w 85"/>
                <a:gd name="T105" fmla="*/ 36 h 39"/>
                <a:gd name="T106" fmla="*/ 46 w 85"/>
                <a:gd name="T107" fmla="*/ 36 h 39"/>
                <a:gd name="T108" fmla="*/ 46 w 85"/>
                <a:gd name="T109" fmla="*/ 36 h 39"/>
                <a:gd name="T110" fmla="*/ 43 w 85"/>
                <a:gd name="T111" fmla="*/ 39 h 39"/>
                <a:gd name="T112" fmla="*/ 42 w 85"/>
                <a:gd name="T113" fmla="*/ 38 h 39"/>
                <a:gd name="T114" fmla="*/ 31 w 85"/>
                <a:gd name="T115" fmla="*/ 38 h 39"/>
                <a:gd name="T116" fmla="*/ 30 w 85"/>
                <a:gd name="T117" fmla="*/ 38 h 39"/>
                <a:gd name="T118" fmla="*/ 17 w 85"/>
                <a:gd name="T1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39">
                  <a:moveTo>
                    <a:pt x="17" y="38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1" y="17"/>
                  </a:lnTo>
                  <a:lnTo>
                    <a:pt x="2" y="8"/>
                  </a:lnTo>
                  <a:lnTo>
                    <a:pt x="4" y="0"/>
                  </a:lnTo>
                  <a:lnTo>
                    <a:pt x="14" y="2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43" y="4"/>
                  </a:lnTo>
                  <a:lnTo>
                    <a:pt x="52" y="5"/>
                  </a:lnTo>
                  <a:lnTo>
                    <a:pt x="50" y="12"/>
                  </a:lnTo>
                  <a:lnTo>
                    <a:pt x="51" y="17"/>
                  </a:lnTo>
                  <a:lnTo>
                    <a:pt x="57" y="18"/>
                  </a:lnTo>
                  <a:lnTo>
                    <a:pt x="61" y="19"/>
                  </a:lnTo>
                  <a:lnTo>
                    <a:pt x="67" y="21"/>
                  </a:lnTo>
                  <a:lnTo>
                    <a:pt x="74" y="19"/>
                  </a:lnTo>
                  <a:lnTo>
                    <a:pt x="82" y="21"/>
                  </a:lnTo>
                  <a:lnTo>
                    <a:pt x="85" y="27"/>
                  </a:lnTo>
                  <a:lnTo>
                    <a:pt x="85" y="34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1" y="34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1" y="35"/>
                  </a:lnTo>
                  <a:lnTo>
                    <a:pt x="59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4" y="31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1" y="31"/>
                  </a:lnTo>
                  <a:lnTo>
                    <a:pt x="54" y="32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3" y="39"/>
                  </a:lnTo>
                  <a:lnTo>
                    <a:pt x="42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2430" y="3712"/>
              <a:ext cx="283" cy="339"/>
            </a:xfrm>
            <a:custGeom>
              <a:avLst/>
              <a:gdLst>
                <a:gd name="T0" fmla="*/ 212 w 283"/>
                <a:gd name="T1" fmla="*/ 298 h 339"/>
                <a:gd name="T2" fmla="*/ 220 w 283"/>
                <a:gd name="T3" fmla="*/ 292 h 339"/>
                <a:gd name="T4" fmla="*/ 226 w 283"/>
                <a:gd name="T5" fmla="*/ 295 h 339"/>
                <a:gd name="T6" fmla="*/ 283 w 283"/>
                <a:gd name="T7" fmla="*/ 51 h 339"/>
                <a:gd name="T8" fmla="*/ 247 w 283"/>
                <a:gd name="T9" fmla="*/ 110 h 339"/>
                <a:gd name="T10" fmla="*/ 239 w 283"/>
                <a:gd name="T11" fmla="*/ 195 h 339"/>
                <a:gd name="T12" fmla="*/ 238 w 283"/>
                <a:gd name="T13" fmla="*/ 263 h 339"/>
                <a:gd name="T14" fmla="*/ 242 w 283"/>
                <a:gd name="T15" fmla="*/ 296 h 339"/>
                <a:gd name="T16" fmla="*/ 230 w 283"/>
                <a:gd name="T17" fmla="*/ 299 h 339"/>
                <a:gd name="T18" fmla="*/ 212 w 283"/>
                <a:gd name="T19" fmla="*/ 298 h 339"/>
                <a:gd name="T20" fmla="*/ 226 w 283"/>
                <a:gd name="T21" fmla="*/ 296 h 339"/>
                <a:gd name="T22" fmla="*/ 226 w 283"/>
                <a:gd name="T23" fmla="*/ 292 h 339"/>
                <a:gd name="T24" fmla="*/ 213 w 283"/>
                <a:gd name="T25" fmla="*/ 295 h 339"/>
                <a:gd name="T26" fmla="*/ 200 w 283"/>
                <a:gd name="T27" fmla="*/ 298 h 339"/>
                <a:gd name="T28" fmla="*/ 203 w 283"/>
                <a:gd name="T29" fmla="*/ 299 h 339"/>
                <a:gd name="T30" fmla="*/ 208 w 283"/>
                <a:gd name="T31" fmla="*/ 300 h 339"/>
                <a:gd name="T32" fmla="*/ 196 w 283"/>
                <a:gd name="T33" fmla="*/ 303 h 339"/>
                <a:gd name="T34" fmla="*/ 178 w 283"/>
                <a:gd name="T35" fmla="*/ 305 h 339"/>
                <a:gd name="T36" fmla="*/ 163 w 283"/>
                <a:gd name="T37" fmla="*/ 312 h 339"/>
                <a:gd name="T38" fmla="*/ 148 w 283"/>
                <a:gd name="T39" fmla="*/ 313 h 339"/>
                <a:gd name="T40" fmla="*/ 133 w 283"/>
                <a:gd name="T41" fmla="*/ 317 h 339"/>
                <a:gd name="T42" fmla="*/ 119 w 283"/>
                <a:gd name="T43" fmla="*/ 321 h 339"/>
                <a:gd name="T44" fmla="*/ 107 w 283"/>
                <a:gd name="T45" fmla="*/ 322 h 339"/>
                <a:gd name="T46" fmla="*/ 91 w 283"/>
                <a:gd name="T47" fmla="*/ 326 h 339"/>
                <a:gd name="T48" fmla="*/ 78 w 283"/>
                <a:gd name="T49" fmla="*/ 328 h 339"/>
                <a:gd name="T50" fmla="*/ 65 w 283"/>
                <a:gd name="T51" fmla="*/ 332 h 339"/>
                <a:gd name="T52" fmla="*/ 50 w 283"/>
                <a:gd name="T53" fmla="*/ 335 h 339"/>
                <a:gd name="T54" fmla="*/ 36 w 283"/>
                <a:gd name="T55" fmla="*/ 338 h 339"/>
                <a:gd name="T56" fmla="*/ 36 w 283"/>
                <a:gd name="T57" fmla="*/ 329 h 339"/>
                <a:gd name="T58" fmla="*/ 46 w 283"/>
                <a:gd name="T59" fmla="*/ 328 h 339"/>
                <a:gd name="T60" fmla="*/ 56 w 283"/>
                <a:gd name="T61" fmla="*/ 325 h 339"/>
                <a:gd name="T62" fmla="*/ 77 w 283"/>
                <a:gd name="T63" fmla="*/ 320 h 339"/>
                <a:gd name="T64" fmla="*/ 85 w 283"/>
                <a:gd name="T65" fmla="*/ 321 h 339"/>
                <a:gd name="T66" fmla="*/ 98 w 283"/>
                <a:gd name="T67" fmla="*/ 316 h 339"/>
                <a:gd name="T68" fmla="*/ 112 w 283"/>
                <a:gd name="T69" fmla="*/ 312 h 339"/>
                <a:gd name="T70" fmla="*/ 120 w 283"/>
                <a:gd name="T71" fmla="*/ 309 h 339"/>
                <a:gd name="T72" fmla="*/ 120 w 283"/>
                <a:gd name="T73" fmla="*/ 308 h 339"/>
                <a:gd name="T74" fmla="*/ 127 w 283"/>
                <a:gd name="T75" fmla="*/ 303 h 339"/>
                <a:gd name="T76" fmla="*/ 132 w 283"/>
                <a:gd name="T77" fmla="*/ 307 h 339"/>
                <a:gd name="T78" fmla="*/ 139 w 283"/>
                <a:gd name="T79" fmla="*/ 305 h 339"/>
                <a:gd name="T80" fmla="*/ 141 w 283"/>
                <a:gd name="T81" fmla="*/ 304 h 339"/>
                <a:gd name="T82" fmla="*/ 135 w 283"/>
                <a:gd name="T83" fmla="*/ 292 h 339"/>
                <a:gd name="T84" fmla="*/ 136 w 283"/>
                <a:gd name="T85" fmla="*/ 287 h 339"/>
                <a:gd name="T86" fmla="*/ 131 w 283"/>
                <a:gd name="T87" fmla="*/ 275 h 339"/>
                <a:gd name="T88" fmla="*/ 127 w 283"/>
                <a:gd name="T89" fmla="*/ 262 h 339"/>
                <a:gd name="T90" fmla="*/ 118 w 283"/>
                <a:gd name="T91" fmla="*/ 237 h 339"/>
                <a:gd name="T92" fmla="*/ 111 w 283"/>
                <a:gd name="T93" fmla="*/ 219 h 339"/>
                <a:gd name="T94" fmla="*/ 102 w 283"/>
                <a:gd name="T95" fmla="*/ 195 h 339"/>
                <a:gd name="T96" fmla="*/ 84 w 283"/>
                <a:gd name="T97" fmla="*/ 181 h 339"/>
                <a:gd name="T98" fmla="*/ 74 w 283"/>
                <a:gd name="T99" fmla="*/ 163 h 339"/>
                <a:gd name="T100" fmla="*/ 65 w 283"/>
                <a:gd name="T101" fmla="*/ 142 h 339"/>
                <a:gd name="T102" fmla="*/ 56 w 283"/>
                <a:gd name="T103" fmla="*/ 125 h 339"/>
                <a:gd name="T104" fmla="*/ 39 w 283"/>
                <a:gd name="T105" fmla="*/ 119 h 339"/>
                <a:gd name="T106" fmla="*/ 25 w 283"/>
                <a:gd name="T107" fmla="*/ 105 h 339"/>
                <a:gd name="T108" fmla="*/ 22 w 283"/>
                <a:gd name="T109" fmla="*/ 85 h 339"/>
                <a:gd name="T110" fmla="*/ 9 w 283"/>
                <a:gd name="T111" fmla="*/ 68 h 339"/>
                <a:gd name="T112" fmla="*/ 9 w 283"/>
                <a:gd name="T113" fmla="*/ 54 h 339"/>
                <a:gd name="T114" fmla="*/ 52 w 283"/>
                <a:gd name="T115" fmla="*/ 42 h 339"/>
                <a:gd name="T116" fmla="*/ 115 w 283"/>
                <a:gd name="T117" fmla="*/ 29 h 339"/>
                <a:gd name="T118" fmla="*/ 169 w 283"/>
                <a:gd name="T119" fmla="*/ 6 h 339"/>
                <a:gd name="T120" fmla="*/ 212 w 283"/>
                <a:gd name="T121" fmla="*/ 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339">
                  <a:moveTo>
                    <a:pt x="222" y="295"/>
                  </a:moveTo>
                  <a:lnTo>
                    <a:pt x="221" y="296"/>
                  </a:lnTo>
                  <a:lnTo>
                    <a:pt x="217" y="296"/>
                  </a:lnTo>
                  <a:lnTo>
                    <a:pt x="217" y="296"/>
                  </a:lnTo>
                  <a:lnTo>
                    <a:pt x="214" y="296"/>
                  </a:lnTo>
                  <a:lnTo>
                    <a:pt x="213" y="296"/>
                  </a:lnTo>
                  <a:lnTo>
                    <a:pt x="212" y="298"/>
                  </a:lnTo>
                  <a:lnTo>
                    <a:pt x="212" y="298"/>
                  </a:lnTo>
                  <a:lnTo>
                    <a:pt x="211" y="298"/>
                  </a:lnTo>
                  <a:lnTo>
                    <a:pt x="209" y="296"/>
                  </a:lnTo>
                  <a:lnTo>
                    <a:pt x="209" y="295"/>
                  </a:lnTo>
                  <a:lnTo>
                    <a:pt x="213" y="295"/>
                  </a:lnTo>
                  <a:lnTo>
                    <a:pt x="213" y="295"/>
                  </a:lnTo>
                  <a:lnTo>
                    <a:pt x="214" y="294"/>
                  </a:lnTo>
                  <a:lnTo>
                    <a:pt x="217" y="292"/>
                  </a:lnTo>
                  <a:lnTo>
                    <a:pt x="220" y="292"/>
                  </a:lnTo>
                  <a:lnTo>
                    <a:pt x="221" y="291"/>
                  </a:lnTo>
                  <a:lnTo>
                    <a:pt x="224" y="291"/>
                  </a:lnTo>
                  <a:lnTo>
                    <a:pt x="226" y="294"/>
                  </a:lnTo>
                  <a:lnTo>
                    <a:pt x="228" y="294"/>
                  </a:lnTo>
                  <a:lnTo>
                    <a:pt x="229" y="294"/>
                  </a:lnTo>
                  <a:lnTo>
                    <a:pt x="228" y="295"/>
                  </a:lnTo>
                  <a:lnTo>
                    <a:pt x="226" y="295"/>
                  </a:lnTo>
                  <a:lnTo>
                    <a:pt x="226" y="295"/>
                  </a:lnTo>
                  <a:lnTo>
                    <a:pt x="222" y="295"/>
                  </a:lnTo>
                  <a:close/>
                  <a:moveTo>
                    <a:pt x="221" y="6"/>
                  </a:moveTo>
                  <a:lnTo>
                    <a:pt x="238" y="16"/>
                  </a:lnTo>
                  <a:lnTo>
                    <a:pt x="250" y="20"/>
                  </a:lnTo>
                  <a:lnTo>
                    <a:pt x="260" y="24"/>
                  </a:lnTo>
                  <a:lnTo>
                    <a:pt x="269" y="29"/>
                  </a:lnTo>
                  <a:lnTo>
                    <a:pt x="281" y="36"/>
                  </a:lnTo>
                  <a:lnTo>
                    <a:pt x="283" y="51"/>
                  </a:lnTo>
                  <a:lnTo>
                    <a:pt x="273" y="58"/>
                  </a:lnTo>
                  <a:lnTo>
                    <a:pt x="264" y="65"/>
                  </a:lnTo>
                  <a:lnTo>
                    <a:pt x="259" y="67"/>
                  </a:lnTo>
                  <a:lnTo>
                    <a:pt x="258" y="78"/>
                  </a:lnTo>
                  <a:lnTo>
                    <a:pt x="255" y="89"/>
                  </a:lnTo>
                  <a:lnTo>
                    <a:pt x="252" y="95"/>
                  </a:lnTo>
                  <a:lnTo>
                    <a:pt x="249" y="100"/>
                  </a:lnTo>
                  <a:lnTo>
                    <a:pt x="247" y="110"/>
                  </a:lnTo>
                  <a:lnTo>
                    <a:pt x="249" y="122"/>
                  </a:lnTo>
                  <a:lnTo>
                    <a:pt x="250" y="138"/>
                  </a:lnTo>
                  <a:lnTo>
                    <a:pt x="252" y="152"/>
                  </a:lnTo>
                  <a:lnTo>
                    <a:pt x="252" y="161"/>
                  </a:lnTo>
                  <a:lnTo>
                    <a:pt x="251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39" y="195"/>
                  </a:lnTo>
                  <a:lnTo>
                    <a:pt x="234" y="206"/>
                  </a:lnTo>
                  <a:lnTo>
                    <a:pt x="226" y="224"/>
                  </a:lnTo>
                  <a:lnTo>
                    <a:pt x="225" y="232"/>
                  </a:lnTo>
                  <a:lnTo>
                    <a:pt x="225" y="241"/>
                  </a:lnTo>
                  <a:lnTo>
                    <a:pt x="228" y="249"/>
                  </a:lnTo>
                  <a:lnTo>
                    <a:pt x="233" y="254"/>
                  </a:lnTo>
                  <a:lnTo>
                    <a:pt x="237" y="261"/>
                  </a:lnTo>
                  <a:lnTo>
                    <a:pt x="238" y="263"/>
                  </a:lnTo>
                  <a:lnTo>
                    <a:pt x="237" y="269"/>
                  </a:lnTo>
                  <a:lnTo>
                    <a:pt x="235" y="274"/>
                  </a:lnTo>
                  <a:lnTo>
                    <a:pt x="241" y="282"/>
                  </a:lnTo>
                  <a:lnTo>
                    <a:pt x="243" y="283"/>
                  </a:lnTo>
                  <a:lnTo>
                    <a:pt x="247" y="295"/>
                  </a:lnTo>
                  <a:lnTo>
                    <a:pt x="246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4" y="298"/>
                  </a:lnTo>
                  <a:lnTo>
                    <a:pt x="234" y="298"/>
                  </a:lnTo>
                  <a:lnTo>
                    <a:pt x="230" y="298"/>
                  </a:lnTo>
                  <a:lnTo>
                    <a:pt x="230" y="299"/>
                  </a:lnTo>
                  <a:lnTo>
                    <a:pt x="222" y="299"/>
                  </a:lnTo>
                  <a:lnTo>
                    <a:pt x="222" y="299"/>
                  </a:lnTo>
                  <a:lnTo>
                    <a:pt x="218" y="299"/>
                  </a:lnTo>
                  <a:lnTo>
                    <a:pt x="217" y="300"/>
                  </a:lnTo>
                  <a:lnTo>
                    <a:pt x="213" y="300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8"/>
                  </a:lnTo>
                  <a:lnTo>
                    <a:pt x="213" y="298"/>
                  </a:lnTo>
                  <a:lnTo>
                    <a:pt x="214" y="298"/>
                  </a:lnTo>
                  <a:lnTo>
                    <a:pt x="216" y="298"/>
                  </a:lnTo>
                  <a:lnTo>
                    <a:pt x="217" y="298"/>
                  </a:lnTo>
                  <a:lnTo>
                    <a:pt x="221" y="298"/>
                  </a:lnTo>
                  <a:lnTo>
                    <a:pt x="222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8" y="296"/>
                  </a:lnTo>
                  <a:lnTo>
                    <a:pt x="229" y="295"/>
                  </a:lnTo>
                  <a:lnTo>
                    <a:pt x="230" y="295"/>
                  </a:lnTo>
                  <a:lnTo>
                    <a:pt x="230" y="295"/>
                  </a:lnTo>
                  <a:lnTo>
                    <a:pt x="230" y="294"/>
                  </a:lnTo>
                  <a:lnTo>
                    <a:pt x="229" y="292"/>
                  </a:lnTo>
                  <a:lnTo>
                    <a:pt x="228" y="292"/>
                  </a:lnTo>
                  <a:lnTo>
                    <a:pt x="226" y="292"/>
                  </a:lnTo>
                  <a:lnTo>
                    <a:pt x="224" y="291"/>
                  </a:lnTo>
                  <a:lnTo>
                    <a:pt x="224" y="290"/>
                  </a:lnTo>
                  <a:lnTo>
                    <a:pt x="221" y="290"/>
                  </a:lnTo>
                  <a:lnTo>
                    <a:pt x="218" y="291"/>
                  </a:lnTo>
                  <a:lnTo>
                    <a:pt x="217" y="291"/>
                  </a:lnTo>
                  <a:lnTo>
                    <a:pt x="216" y="292"/>
                  </a:lnTo>
                  <a:lnTo>
                    <a:pt x="214" y="294"/>
                  </a:lnTo>
                  <a:lnTo>
                    <a:pt x="213" y="295"/>
                  </a:lnTo>
                  <a:lnTo>
                    <a:pt x="213" y="295"/>
                  </a:lnTo>
                  <a:lnTo>
                    <a:pt x="212" y="294"/>
                  </a:lnTo>
                  <a:lnTo>
                    <a:pt x="211" y="294"/>
                  </a:lnTo>
                  <a:lnTo>
                    <a:pt x="208" y="296"/>
                  </a:lnTo>
                  <a:lnTo>
                    <a:pt x="207" y="296"/>
                  </a:lnTo>
                  <a:lnTo>
                    <a:pt x="205" y="296"/>
                  </a:lnTo>
                  <a:lnTo>
                    <a:pt x="204" y="298"/>
                  </a:lnTo>
                  <a:lnTo>
                    <a:pt x="200" y="298"/>
                  </a:lnTo>
                  <a:lnTo>
                    <a:pt x="200" y="298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196" y="298"/>
                  </a:lnTo>
                  <a:lnTo>
                    <a:pt x="196" y="299"/>
                  </a:lnTo>
                  <a:lnTo>
                    <a:pt x="196" y="300"/>
                  </a:lnTo>
                  <a:lnTo>
                    <a:pt x="199" y="299"/>
                  </a:lnTo>
                  <a:lnTo>
                    <a:pt x="203" y="299"/>
                  </a:lnTo>
                  <a:lnTo>
                    <a:pt x="203" y="298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9" y="298"/>
                  </a:lnTo>
                  <a:lnTo>
                    <a:pt x="211" y="299"/>
                  </a:lnTo>
                  <a:lnTo>
                    <a:pt x="211" y="300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7" y="300"/>
                  </a:lnTo>
                  <a:lnTo>
                    <a:pt x="205" y="300"/>
                  </a:lnTo>
                  <a:lnTo>
                    <a:pt x="204" y="300"/>
                  </a:lnTo>
                  <a:lnTo>
                    <a:pt x="203" y="301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197" y="301"/>
                  </a:lnTo>
                  <a:lnTo>
                    <a:pt x="196" y="303"/>
                  </a:lnTo>
                  <a:lnTo>
                    <a:pt x="188" y="303"/>
                  </a:lnTo>
                  <a:lnTo>
                    <a:pt x="188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3" y="304"/>
                  </a:lnTo>
                  <a:lnTo>
                    <a:pt x="182" y="304"/>
                  </a:lnTo>
                  <a:lnTo>
                    <a:pt x="180" y="304"/>
                  </a:lnTo>
                  <a:lnTo>
                    <a:pt x="178" y="305"/>
                  </a:lnTo>
                  <a:lnTo>
                    <a:pt x="177" y="305"/>
                  </a:lnTo>
                  <a:lnTo>
                    <a:pt x="175" y="307"/>
                  </a:lnTo>
                  <a:lnTo>
                    <a:pt x="174" y="307"/>
                  </a:lnTo>
                  <a:lnTo>
                    <a:pt x="174" y="307"/>
                  </a:lnTo>
                  <a:lnTo>
                    <a:pt x="170" y="308"/>
                  </a:lnTo>
                  <a:lnTo>
                    <a:pt x="167" y="311"/>
                  </a:lnTo>
                  <a:lnTo>
                    <a:pt x="166" y="311"/>
                  </a:lnTo>
                  <a:lnTo>
                    <a:pt x="163" y="312"/>
                  </a:lnTo>
                  <a:lnTo>
                    <a:pt x="163" y="312"/>
                  </a:lnTo>
                  <a:lnTo>
                    <a:pt x="162" y="312"/>
                  </a:lnTo>
                  <a:lnTo>
                    <a:pt x="162" y="312"/>
                  </a:lnTo>
                  <a:lnTo>
                    <a:pt x="158" y="312"/>
                  </a:lnTo>
                  <a:lnTo>
                    <a:pt x="158" y="313"/>
                  </a:lnTo>
                  <a:lnTo>
                    <a:pt x="153" y="313"/>
                  </a:lnTo>
                  <a:lnTo>
                    <a:pt x="152" y="313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5"/>
                  </a:lnTo>
                  <a:lnTo>
                    <a:pt x="144" y="315"/>
                  </a:lnTo>
                  <a:lnTo>
                    <a:pt x="140" y="316"/>
                  </a:lnTo>
                  <a:lnTo>
                    <a:pt x="140" y="316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3" y="317"/>
                  </a:lnTo>
                  <a:lnTo>
                    <a:pt x="132" y="318"/>
                  </a:lnTo>
                  <a:lnTo>
                    <a:pt x="129" y="318"/>
                  </a:lnTo>
                  <a:lnTo>
                    <a:pt x="129" y="318"/>
                  </a:lnTo>
                  <a:lnTo>
                    <a:pt x="125" y="318"/>
                  </a:lnTo>
                  <a:lnTo>
                    <a:pt x="124" y="320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19" y="321"/>
                  </a:lnTo>
                  <a:lnTo>
                    <a:pt x="119" y="321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14" y="321"/>
                  </a:lnTo>
                  <a:lnTo>
                    <a:pt x="114" y="322"/>
                  </a:lnTo>
                  <a:lnTo>
                    <a:pt x="112" y="322"/>
                  </a:lnTo>
                  <a:lnTo>
                    <a:pt x="112" y="322"/>
                  </a:lnTo>
                  <a:lnTo>
                    <a:pt x="107" y="322"/>
                  </a:lnTo>
                  <a:lnTo>
                    <a:pt x="107" y="324"/>
                  </a:lnTo>
                  <a:lnTo>
                    <a:pt x="105" y="324"/>
                  </a:lnTo>
                  <a:lnTo>
                    <a:pt x="105" y="324"/>
                  </a:lnTo>
                  <a:lnTo>
                    <a:pt x="99" y="324"/>
                  </a:lnTo>
                  <a:lnTo>
                    <a:pt x="98" y="325"/>
                  </a:lnTo>
                  <a:lnTo>
                    <a:pt x="97" y="325"/>
                  </a:lnTo>
                  <a:lnTo>
                    <a:pt x="95" y="325"/>
                  </a:lnTo>
                  <a:lnTo>
                    <a:pt x="91" y="326"/>
                  </a:lnTo>
                  <a:lnTo>
                    <a:pt x="91" y="326"/>
                  </a:lnTo>
                  <a:lnTo>
                    <a:pt x="89" y="326"/>
                  </a:lnTo>
                  <a:lnTo>
                    <a:pt x="87" y="326"/>
                  </a:lnTo>
                  <a:lnTo>
                    <a:pt x="86" y="326"/>
                  </a:lnTo>
                  <a:lnTo>
                    <a:pt x="86" y="328"/>
                  </a:lnTo>
                  <a:lnTo>
                    <a:pt x="84" y="328"/>
                  </a:lnTo>
                  <a:lnTo>
                    <a:pt x="84" y="328"/>
                  </a:lnTo>
                  <a:lnTo>
                    <a:pt x="78" y="328"/>
                  </a:lnTo>
                  <a:lnTo>
                    <a:pt x="78" y="329"/>
                  </a:lnTo>
                  <a:lnTo>
                    <a:pt x="76" y="329"/>
                  </a:lnTo>
                  <a:lnTo>
                    <a:pt x="74" y="329"/>
                  </a:lnTo>
                  <a:lnTo>
                    <a:pt x="72" y="330"/>
                  </a:lnTo>
                  <a:lnTo>
                    <a:pt x="70" y="330"/>
                  </a:lnTo>
                  <a:lnTo>
                    <a:pt x="67" y="330"/>
                  </a:lnTo>
                  <a:lnTo>
                    <a:pt x="67" y="332"/>
                  </a:lnTo>
                  <a:lnTo>
                    <a:pt x="65" y="332"/>
                  </a:lnTo>
                  <a:lnTo>
                    <a:pt x="63" y="333"/>
                  </a:lnTo>
                  <a:lnTo>
                    <a:pt x="60" y="333"/>
                  </a:lnTo>
                  <a:lnTo>
                    <a:pt x="59" y="333"/>
                  </a:lnTo>
                  <a:lnTo>
                    <a:pt x="57" y="333"/>
                  </a:lnTo>
                  <a:lnTo>
                    <a:pt x="55" y="334"/>
                  </a:lnTo>
                  <a:lnTo>
                    <a:pt x="52" y="334"/>
                  </a:lnTo>
                  <a:lnTo>
                    <a:pt x="52" y="335"/>
                  </a:lnTo>
                  <a:lnTo>
                    <a:pt x="50" y="335"/>
                  </a:lnTo>
                  <a:lnTo>
                    <a:pt x="50" y="335"/>
                  </a:lnTo>
                  <a:lnTo>
                    <a:pt x="46" y="335"/>
                  </a:lnTo>
                  <a:lnTo>
                    <a:pt x="46" y="337"/>
                  </a:lnTo>
                  <a:lnTo>
                    <a:pt x="42" y="337"/>
                  </a:lnTo>
                  <a:lnTo>
                    <a:pt x="40" y="337"/>
                  </a:lnTo>
                  <a:lnTo>
                    <a:pt x="40" y="337"/>
                  </a:lnTo>
                  <a:lnTo>
                    <a:pt x="39" y="338"/>
                  </a:lnTo>
                  <a:lnTo>
                    <a:pt x="36" y="338"/>
                  </a:lnTo>
                  <a:lnTo>
                    <a:pt x="35" y="339"/>
                  </a:lnTo>
                  <a:lnTo>
                    <a:pt x="34" y="339"/>
                  </a:lnTo>
                  <a:lnTo>
                    <a:pt x="34" y="338"/>
                  </a:lnTo>
                  <a:lnTo>
                    <a:pt x="34" y="335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5" y="332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8" y="328"/>
                  </a:lnTo>
                  <a:lnTo>
                    <a:pt x="39" y="328"/>
                  </a:lnTo>
                  <a:lnTo>
                    <a:pt x="40" y="330"/>
                  </a:lnTo>
                  <a:lnTo>
                    <a:pt x="43" y="330"/>
                  </a:lnTo>
                  <a:lnTo>
                    <a:pt x="43" y="330"/>
                  </a:lnTo>
                  <a:lnTo>
                    <a:pt x="44" y="329"/>
                  </a:lnTo>
                  <a:lnTo>
                    <a:pt x="46" y="328"/>
                  </a:lnTo>
                  <a:lnTo>
                    <a:pt x="47" y="326"/>
                  </a:lnTo>
                  <a:lnTo>
                    <a:pt x="50" y="326"/>
                  </a:lnTo>
                  <a:lnTo>
                    <a:pt x="51" y="326"/>
                  </a:lnTo>
                  <a:lnTo>
                    <a:pt x="51" y="326"/>
                  </a:lnTo>
                  <a:lnTo>
                    <a:pt x="52" y="326"/>
                  </a:lnTo>
                  <a:lnTo>
                    <a:pt x="53" y="326"/>
                  </a:lnTo>
                  <a:lnTo>
                    <a:pt x="55" y="325"/>
                  </a:lnTo>
                  <a:lnTo>
                    <a:pt x="56" y="325"/>
                  </a:lnTo>
                  <a:lnTo>
                    <a:pt x="57" y="325"/>
                  </a:lnTo>
                  <a:lnTo>
                    <a:pt x="57" y="325"/>
                  </a:lnTo>
                  <a:lnTo>
                    <a:pt x="61" y="325"/>
                  </a:lnTo>
                  <a:lnTo>
                    <a:pt x="64" y="322"/>
                  </a:lnTo>
                  <a:lnTo>
                    <a:pt x="67" y="322"/>
                  </a:lnTo>
                  <a:lnTo>
                    <a:pt x="69" y="324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1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5" y="320"/>
                  </a:lnTo>
                  <a:lnTo>
                    <a:pt x="85" y="321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1" y="317"/>
                  </a:lnTo>
                  <a:lnTo>
                    <a:pt x="93" y="317"/>
                  </a:lnTo>
                  <a:lnTo>
                    <a:pt x="95" y="31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8" y="316"/>
                  </a:lnTo>
                  <a:lnTo>
                    <a:pt x="99" y="316"/>
                  </a:lnTo>
                  <a:lnTo>
                    <a:pt x="102" y="316"/>
                  </a:lnTo>
                  <a:lnTo>
                    <a:pt x="102" y="316"/>
                  </a:lnTo>
                  <a:lnTo>
                    <a:pt x="105" y="315"/>
                  </a:lnTo>
                  <a:lnTo>
                    <a:pt x="105" y="315"/>
                  </a:lnTo>
                  <a:lnTo>
                    <a:pt x="106" y="313"/>
                  </a:lnTo>
                  <a:lnTo>
                    <a:pt x="107" y="312"/>
                  </a:lnTo>
                  <a:lnTo>
                    <a:pt x="112" y="312"/>
                  </a:lnTo>
                  <a:lnTo>
                    <a:pt x="115" y="312"/>
                  </a:lnTo>
                  <a:lnTo>
                    <a:pt x="116" y="312"/>
                  </a:lnTo>
                  <a:lnTo>
                    <a:pt x="118" y="312"/>
                  </a:lnTo>
                  <a:lnTo>
                    <a:pt x="118" y="312"/>
                  </a:lnTo>
                  <a:lnTo>
                    <a:pt x="118" y="309"/>
                  </a:lnTo>
                  <a:lnTo>
                    <a:pt x="119" y="309"/>
                  </a:lnTo>
                  <a:lnTo>
                    <a:pt x="119" y="309"/>
                  </a:lnTo>
                  <a:lnTo>
                    <a:pt x="120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9"/>
                  </a:lnTo>
                  <a:lnTo>
                    <a:pt x="123" y="309"/>
                  </a:lnTo>
                  <a:lnTo>
                    <a:pt x="124" y="309"/>
                  </a:lnTo>
                  <a:lnTo>
                    <a:pt x="123" y="309"/>
                  </a:lnTo>
                  <a:lnTo>
                    <a:pt x="120" y="308"/>
                  </a:lnTo>
                  <a:lnTo>
                    <a:pt x="120" y="308"/>
                  </a:lnTo>
                  <a:lnTo>
                    <a:pt x="122" y="307"/>
                  </a:lnTo>
                  <a:lnTo>
                    <a:pt x="120" y="305"/>
                  </a:lnTo>
                  <a:lnTo>
                    <a:pt x="122" y="305"/>
                  </a:lnTo>
                  <a:lnTo>
                    <a:pt x="123" y="307"/>
                  </a:lnTo>
                  <a:lnTo>
                    <a:pt x="124" y="307"/>
                  </a:lnTo>
                  <a:lnTo>
                    <a:pt x="124" y="304"/>
                  </a:lnTo>
                  <a:lnTo>
                    <a:pt x="125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8" y="303"/>
                  </a:lnTo>
                  <a:lnTo>
                    <a:pt x="128" y="303"/>
                  </a:lnTo>
                  <a:lnTo>
                    <a:pt x="128" y="304"/>
                  </a:lnTo>
                  <a:lnTo>
                    <a:pt x="129" y="305"/>
                  </a:lnTo>
                  <a:lnTo>
                    <a:pt x="132" y="305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3" y="308"/>
                  </a:lnTo>
                  <a:lnTo>
                    <a:pt x="135" y="307"/>
                  </a:lnTo>
                  <a:lnTo>
                    <a:pt x="136" y="308"/>
                  </a:lnTo>
                  <a:lnTo>
                    <a:pt x="136" y="307"/>
                  </a:lnTo>
                  <a:lnTo>
                    <a:pt x="136" y="305"/>
                  </a:lnTo>
                  <a:lnTo>
                    <a:pt x="137" y="305"/>
                  </a:lnTo>
                  <a:lnTo>
                    <a:pt x="137" y="304"/>
                  </a:lnTo>
                  <a:lnTo>
                    <a:pt x="139" y="305"/>
                  </a:lnTo>
                  <a:lnTo>
                    <a:pt x="139" y="304"/>
                  </a:lnTo>
                  <a:lnTo>
                    <a:pt x="139" y="303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0" y="304"/>
                  </a:lnTo>
                  <a:lnTo>
                    <a:pt x="140" y="305"/>
                  </a:lnTo>
                  <a:lnTo>
                    <a:pt x="141" y="304"/>
                  </a:lnTo>
                  <a:lnTo>
                    <a:pt x="141" y="304"/>
                  </a:lnTo>
                  <a:lnTo>
                    <a:pt x="142" y="304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39" y="299"/>
                  </a:lnTo>
                  <a:lnTo>
                    <a:pt x="135" y="298"/>
                  </a:lnTo>
                  <a:lnTo>
                    <a:pt x="133" y="295"/>
                  </a:lnTo>
                  <a:lnTo>
                    <a:pt x="135" y="294"/>
                  </a:lnTo>
                  <a:lnTo>
                    <a:pt x="135" y="292"/>
                  </a:lnTo>
                  <a:lnTo>
                    <a:pt x="133" y="292"/>
                  </a:lnTo>
                  <a:lnTo>
                    <a:pt x="132" y="292"/>
                  </a:lnTo>
                  <a:lnTo>
                    <a:pt x="131" y="290"/>
                  </a:lnTo>
                  <a:lnTo>
                    <a:pt x="132" y="290"/>
                  </a:lnTo>
                  <a:lnTo>
                    <a:pt x="133" y="290"/>
                  </a:lnTo>
                  <a:lnTo>
                    <a:pt x="135" y="290"/>
                  </a:lnTo>
                  <a:lnTo>
                    <a:pt x="136" y="288"/>
                  </a:lnTo>
                  <a:lnTo>
                    <a:pt x="136" y="287"/>
                  </a:lnTo>
                  <a:lnTo>
                    <a:pt x="136" y="282"/>
                  </a:lnTo>
                  <a:lnTo>
                    <a:pt x="136" y="280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7"/>
                  </a:lnTo>
                  <a:lnTo>
                    <a:pt x="133" y="275"/>
                  </a:lnTo>
                  <a:lnTo>
                    <a:pt x="132" y="274"/>
                  </a:lnTo>
                  <a:lnTo>
                    <a:pt x="131" y="275"/>
                  </a:lnTo>
                  <a:lnTo>
                    <a:pt x="129" y="275"/>
                  </a:lnTo>
                  <a:lnTo>
                    <a:pt x="129" y="275"/>
                  </a:lnTo>
                  <a:lnTo>
                    <a:pt x="128" y="275"/>
                  </a:lnTo>
                  <a:lnTo>
                    <a:pt x="129" y="274"/>
                  </a:lnTo>
                  <a:lnTo>
                    <a:pt x="128" y="273"/>
                  </a:lnTo>
                  <a:lnTo>
                    <a:pt x="129" y="269"/>
                  </a:lnTo>
                  <a:lnTo>
                    <a:pt x="128" y="265"/>
                  </a:lnTo>
                  <a:lnTo>
                    <a:pt x="127" y="262"/>
                  </a:lnTo>
                  <a:lnTo>
                    <a:pt x="125" y="258"/>
                  </a:lnTo>
                  <a:lnTo>
                    <a:pt x="124" y="256"/>
                  </a:lnTo>
                  <a:lnTo>
                    <a:pt x="123" y="253"/>
                  </a:lnTo>
                  <a:lnTo>
                    <a:pt x="122" y="250"/>
                  </a:lnTo>
                  <a:lnTo>
                    <a:pt x="122" y="246"/>
                  </a:lnTo>
                  <a:lnTo>
                    <a:pt x="122" y="243"/>
                  </a:lnTo>
                  <a:lnTo>
                    <a:pt x="120" y="239"/>
                  </a:lnTo>
                  <a:lnTo>
                    <a:pt x="118" y="237"/>
                  </a:lnTo>
                  <a:lnTo>
                    <a:pt x="118" y="235"/>
                  </a:lnTo>
                  <a:lnTo>
                    <a:pt x="119" y="232"/>
                  </a:lnTo>
                  <a:lnTo>
                    <a:pt x="120" y="229"/>
                  </a:lnTo>
                  <a:lnTo>
                    <a:pt x="122" y="227"/>
                  </a:lnTo>
                  <a:lnTo>
                    <a:pt x="120" y="224"/>
                  </a:lnTo>
                  <a:lnTo>
                    <a:pt x="118" y="223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8" y="218"/>
                  </a:lnTo>
                  <a:lnTo>
                    <a:pt x="108" y="215"/>
                  </a:lnTo>
                  <a:lnTo>
                    <a:pt x="108" y="211"/>
                  </a:lnTo>
                  <a:lnTo>
                    <a:pt x="108" y="206"/>
                  </a:lnTo>
                  <a:lnTo>
                    <a:pt x="107" y="203"/>
                  </a:lnTo>
                  <a:lnTo>
                    <a:pt x="107" y="199"/>
                  </a:lnTo>
                  <a:lnTo>
                    <a:pt x="105" y="197"/>
                  </a:lnTo>
                  <a:lnTo>
                    <a:pt x="102" y="195"/>
                  </a:lnTo>
                  <a:lnTo>
                    <a:pt x="99" y="194"/>
                  </a:lnTo>
                  <a:lnTo>
                    <a:pt x="98" y="191"/>
                  </a:lnTo>
                  <a:lnTo>
                    <a:pt x="97" y="188"/>
                  </a:lnTo>
                  <a:lnTo>
                    <a:pt x="95" y="185"/>
                  </a:lnTo>
                  <a:lnTo>
                    <a:pt x="94" y="182"/>
                  </a:lnTo>
                  <a:lnTo>
                    <a:pt x="91" y="181"/>
                  </a:lnTo>
                  <a:lnTo>
                    <a:pt x="87" y="180"/>
                  </a:lnTo>
                  <a:lnTo>
                    <a:pt x="84" y="181"/>
                  </a:lnTo>
                  <a:lnTo>
                    <a:pt x="80" y="181"/>
                  </a:lnTo>
                  <a:lnTo>
                    <a:pt x="78" y="180"/>
                  </a:lnTo>
                  <a:lnTo>
                    <a:pt x="76" y="177"/>
                  </a:lnTo>
                  <a:lnTo>
                    <a:pt x="73" y="176"/>
                  </a:lnTo>
                  <a:lnTo>
                    <a:pt x="73" y="172"/>
                  </a:lnTo>
                  <a:lnTo>
                    <a:pt x="74" y="169"/>
                  </a:lnTo>
                  <a:lnTo>
                    <a:pt x="76" y="165"/>
                  </a:lnTo>
                  <a:lnTo>
                    <a:pt x="74" y="163"/>
                  </a:lnTo>
                  <a:lnTo>
                    <a:pt x="74" y="160"/>
                  </a:lnTo>
                  <a:lnTo>
                    <a:pt x="74" y="156"/>
                  </a:lnTo>
                  <a:lnTo>
                    <a:pt x="74" y="152"/>
                  </a:lnTo>
                  <a:lnTo>
                    <a:pt x="74" y="148"/>
                  </a:lnTo>
                  <a:lnTo>
                    <a:pt x="73" y="146"/>
                  </a:lnTo>
                  <a:lnTo>
                    <a:pt x="72" y="143"/>
                  </a:lnTo>
                  <a:lnTo>
                    <a:pt x="68" y="143"/>
                  </a:lnTo>
                  <a:lnTo>
                    <a:pt x="65" y="142"/>
                  </a:lnTo>
                  <a:lnTo>
                    <a:pt x="63" y="142"/>
                  </a:lnTo>
                  <a:lnTo>
                    <a:pt x="60" y="140"/>
                  </a:lnTo>
                  <a:lnTo>
                    <a:pt x="59" y="137"/>
                  </a:lnTo>
                  <a:lnTo>
                    <a:pt x="59" y="133"/>
                  </a:lnTo>
                  <a:lnTo>
                    <a:pt x="59" y="130"/>
                  </a:lnTo>
                  <a:lnTo>
                    <a:pt x="59" y="126"/>
                  </a:lnTo>
                  <a:lnTo>
                    <a:pt x="57" y="126"/>
                  </a:lnTo>
                  <a:lnTo>
                    <a:pt x="56" y="125"/>
                  </a:lnTo>
                  <a:lnTo>
                    <a:pt x="52" y="125"/>
                  </a:lnTo>
                  <a:lnTo>
                    <a:pt x="51" y="127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4" y="129"/>
                  </a:lnTo>
                  <a:lnTo>
                    <a:pt x="42" y="126"/>
                  </a:lnTo>
                  <a:lnTo>
                    <a:pt x="40" y="123"/>
                  </a:lnTo>
                  <a:lnTo>
                    <a:pt x="39" y="119"/>
                  </a:lnTo>
                  <a:lnTo>
                    <a:pt x="36" y="118"/>
                  </a:lnTo>
                  <a:lnTo>
                    <a:pt x="33" y="119"/>
                  </a:lnTo>
                  <a:lnTo>
                    <a:pt x="29" y="118"/>
                  </a:lnTo>
                  <a:lnTo>
                    <a:pt x="26" y="117"/>
                  </a:lnTo>
                  <a:lnTo>
                    <a:pt x="26" y="114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5" y="105"/>
                  </a:lnTo>
                  <a:lnTo>
                    <a:pt x="23" y="102"/>
                  </a:lnTo>
                  <a:lnTo>
                    <a:pt x="22" y="100"/>
                  </a:lnTo>
                  <a:lnTo>
                    <a:pt x="18" y="99"/>
                  </a:lnTo>
                  <a:lnTo>
                    <a:pt x="17" y="96"/>
                  </a:lnTo>
                  <a:lnTo>
                    <a:pt x="18" y="93"/>
                  </a:lnTo>
                  <a:lnTo>
                    <a:pt x="21" y="91"/>
                  </a:lnTo>
                  <a:lnTo>
                    <a:pt x="23" y="89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1" y="80"/>
                  </a:lnTo>
                  <a:lnTo>
                    <a:pt x="21" y="76"/>
                  </a:lnTo>
                  <a:lnTo>
                    <a:pt x="18" y="76"/>
                  </a:lnTo>
                  <a:lnTo>
                    <a:pt x="14" y="75"/>
                  </a:lnTo>
                  <a:lnTo>
                    <a:pt x="12" y="74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8"/>
                  </a:lnTo>
                  <a:lnTo>
                    <a:pt x="6" y="57"/>
                  </a:lnTo>
                  <a:lnTo>
                    <a:pt x="9" y="54"/>
                  </a:lnTo>
                  <a:lnTo>
                    <a:pt x="10" y="51"/>
                  </a:lnTo>
                  <a:lnTo>
                    <a:pt x="9" y="47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13" y="44"/>
                  </a:lnTo>
                  <a:lnTo>
                    <a:pt x="36" y="42"/>
                  </a:lnTo>
                  <a:lnTo>
                    <a:pt x="44" y="42"/>
                  </a:lnTo>
                  <a:lnTo>
                    <a:pt x="52" y="42"/>
                  </a:lnTo>
                  <a:lnTo>
                    <a:pt x="61" y="42"/>
                  </a:lnTo>
                  <a:lnTo>
                    <a:pt x="68" y="41"/>
                  </a:lnTo>
                  <a:lnTo>
                    <a:pt x="78" y="40"/>
                  </a:lnTo>
                  <a:lnTo>
                    <a:pt x="86" y="36"/>
                  </a:lnTo>
                  <a:lnTo>
                    <a:pt x="91" y="36"/>
                  </a:lnTo>
                  <a:lnTo>
                    <a:pt x="102" y="37"/>
                  </a:lnTo>
                  <a:lnTo>
                    <a:pt x="108" y="34"/>
                  </a:lnTo>
                  <a:lnTo>
                    <a:pt x="115" y="29"/>
                  </a:lnTo>
                  <a:lnTo>
                    <a:pt x="120" y="23"/>
                  </a:lnTo>
                  <a:lnTo>
                    <a:pt x="124" y="16"/>
                  </a:lnTo>
                  <a:lnTo>
                    <a:pt x="135" y="20"/>
                  </a:lnTo>
                  <a:lnTo>
                    <a:pt x="141" y="17"/>
                  </a:lnTo>
                  <a:lnTo>
                    <a:pt x="148" y="13"/>
                  </a:lnTo>
                  <a:lnTo>
                    <a:pt x="154" y="11"/>
                  </a:lnTo>
                  <a:lnTo>
                    <a:pt x="162" y="6"/>
                  </a:lnTo>
                  <a:lnTo>
                    <a:pt x="169" y="6"/>
                  </a:lnTo>
                  <a:lnTo>
                    <a:pt x="175" y="7"/>
                  </a:lnTo>
                  <a:lnTo>
                    <a:pt x="194" y="7"/>
                  </a:lnTo>
                  <a:lnTo>
                    <a:pt x="201" y="8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8" y="4"/>
                  </a:lnTo>
                  <a:lnTo>
                    <a:pt x="212" y="0"/>
                  </a:lnTo>
                  <a:lnTo>
                    <a:pt x="212" y="2"/>
                  </a:lnTo>
                  <a:lnTo>
                    <a:pt x="221" y="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940" y="3152"/>
              <a:ext cx="249" cy="731"/>
            </a:xfrm>
            <a:custGeom>
              <a:avLst/>
              <a:gdLst>
                <a:gd name="T0" fmla="*/ 246 w 249"/>
                <a:gd name="T1" fmla="*/ 159 h 731"/>
                <a:gd name="T2" fmla="*/ 239 w 249"/>
                <a:gd name="T3" fmla="*/ 165 h 731"/>
                <a:gd name="T4" fmla="*/ 219 w 249"/>
                <a:gd name="T5" fmla="*/ 165 h 731"/>
                <a:gd name="T6" fmla="*/ 219 w 249"/>
                <a:gd name="T7" fmla="*/ 219 h 731"/>
                <a:gd name="T8" fmla="*/ 225 w 249"/>
                <a:gd name="T9" fmla="*/ 268 h 731"/>
                <a:gd name="T10" fmla="*/ 229 w 249"/>
                <a:gd name="T11" fmla="*/ 333 h 731"/>
                <a:gd name="T12" fmla="*/ 219 w 249"/>
                <a:gd name="T13" fmla="*/ 351 h 731"/>
                <a:gd name="T14" fmla="*/ 212 w 249"/>
                <a:gd name="T15" fmla="*/ 368 h 731"/>
                <a:gd name="T16" fmla="*/ 223 w 249"/>
                <a:gd name="T17" fmla="*/ 382 h 731"/>
                <a:gd name="T18" fmla="*/ 237 w 249"/>
                <a:gd name="T19" fmla="*/ 393 h 731"/>
                <a:gd name="T20" fmla="*/ 235 w 249"/>
                <a:gd name="T21" fmla="*/ 406 h 731"/>
                <a:gd name="T22" fmla="*/ 218 w 249"/>
                <a:gd name="T23" fmla="*/ 414 h 731"/>
                <a:gd name="T24" fmla="*/ 206 w 249"/>
                <a:gd name="T25" fmla="*/ 426 h 731"/>
                <a:gd name="T26" fmla="*/ 201 w 249"/>
                <a:gd name="T27" fmla="*/ 440 h 731"/>
                <a:gd name="T28" fmla="*/ 199 w 249"/>
                <a:gd name="T29" fmla="*/ 460 h 731"/>
                <a:gd name="T30" fmla="*/ 212 w 249"/>
                <a:gd name="T31" fmla="*/ 471 h 731"/>
                <a:gd name="T32" fmla="*/ 215 w 249"/>
                <a:gd name="T33" fmla="*/ 492 h 731"/>
                <a:gd name="T34" fmla="*/ 216 w 249"/>
                <a:gd name="T35" fmla="*/ 515 h 731"/>
                <a:gd name="T36" fmla="*/ 210 w 249"/>
                <a:gd name="T37" fmla="*/ 533 h 731"/>
                <a:gd name="T38" fmla="*/ 207 w 249"/>
                <a:gd name="T39" fmla="*/ 553 h 731"/>
                <a:gd name="T40" fmla="*/ 215 w 249"/>
                <a:gd name="T41" fmla="*/ 567 h 731"/>
                <a:gd name="T42" fmla="*/ 236 w 249"/>
                <a:gd name="T43" fmla="*/ 571 h 731"/>
                <a:gd name="T44" fmla="*/ 239 w 249"/>
                <a:gd name="T45" fmla="*/ 593 h 731"/>
                <a:gd name="T46" fmla="*/ 243 w 249"/>
                <a:gd name="T47" fmla="*/ 614 h 731"/>
                <a:gd name="T48" fmla="*/ 227 w 249"/>
                <a:gd name="T49" fmla="*/ 622 h 731"/>
                <a:gd name="T50" fmla="*/ 216 w 249"/>
                <a:gd name="T51" fmla="*/ 636 h 731"/>
                <a:gd name="T52" fmla="*/ 210 w 249"/>
                <a:gd name="T53" fmla="*/ 652 h 731"/>
                <a:gd name="T54" fmla="*/ 212 w 249"/>
                <a:gd name="T55" fmla="*/ 670 h 731"/>
                <a:gd name="T56" fmla="*/ 216 w 249"/>
                <a:gd name="T57" fmla="*/ 690 h 731"/>
                <a:gd name="T58" fmla="*/ 208 w 249"/>
                <a:gd name="T59" fmla="*/ 708 h 731"/>
                <a:gd name="T60" fmla="*/ 202 w 249"/>
                <a:gd name="T61" fmla="*/ 725 h 731"/>
                <a:gd name="T62" fmla="*/ 177 w 249"/>
                <a:gd name="T63" fmla="*/ 695 h 731"/>
                <a:gd name="T64" fmla="*/ 155 w 249"/>
                <a:gd name="T65" fmla="*/ 661 h 731"/>
                <a:gd name="T66" fmla="*/ 119 w 249"/>
                <a:gd name="T67" fmla="*/ 647 h 731"/>
                <a:gd name="T68" fmla="*/ 102 w 249"/>
                <a:gd name="T69" fmla="*/ 630 h 731"/>
                <a:gd name="T70" fmla="*/ 108 w 249"/>
                <a:gd name="T71" fmla="*/ 576 h 731"/>
                <a:gd name="T72" fmla="*/ 101 w 249"/>
                <a:gd name="T73" fmla="*/ 530 h 731"/>
                <a:gd name="T74" fmla="*/ 89 w 249"/>
                <a:gd name="T75" fmla="*/ 500 h 731"/>
                <a:gd name="T76" fmla="*/ 63 w 249"/>
                <a:gd name="T77" fmla="*/ 483 h 731"/>
                <a:gd name="T78" fmla="*/ 68 w 249"/>
                <a:gd name="T79" fmla="*/ 445 h 731"/>
                <a:gd name="T80" fmla="*/ 91 w 249"/>
                <a:gd name="T81" fmla="*/ 390 h 731"/>
                <a:gd name="T82" fmla="*/ 74 w 249"/>
                <a:gd name="T83" fmla="*/ 331 h 731"/>
                <a:gd name="T84" fmla="*/ 61 w 249"/>
                <a:gd name="T85" fmla="*/ 270 h 731"/>
                <a:gd name="T86" fmla="*/ 12 w 249"/>
                <a:gd name="T87" fmla="*/ 202 h 731"/>
                <a:gd name="T88" fmla="*/ 2 w 249"/>
                <a:gd name="T89" fmla="*/ 144 h 731"/>
                <a:gd name="T90" fmla="*/ 38 w 249"/>
                <a:gd name="T91" fmla="*/ 81 h 731"/>
                <a:gd name="T92" fmla="*/ 66 w 249"/>
                <a:gd name="T93" fmla="*/ 3 h 731"/>
                <a:gd name="T94" fmla="*/ 203 w 249"/>
                <a:gd name="T95" fmla="*/ 4 h 731"/>
                <a:gd name="T96" fmla="*/ 202 w 249"/>
                <a:gd name="T97" fmla="*/ 28 h 731"/>
                <a:gd name="T98" fmla="*/ 203 w 249"/>
                <a:gd name="T99" fmla="*/ 51 h 731"/>
                <a:gd name="T100" fmla="*/ 206 w 249"/>
                <a:gd name="T101" fmla="*/ 73 h 731"/>
                <a:gd name="T102" fmla="*/ 219 w 249"/>
                <a:gd name="T103" fmla="*/ 87 h 731"/>
                <a:gd name="T104" fmla="*/ 227 w 249"/>
                <a:gd name="T105" fmla="*/ 104 h 731"/>
                <a:gd name="T106" fmla="*/ 241 w 249"/>
                <a:gd name="T107" fmla="*/ 114 h 731"/>
                <a:gd name="T108" fmla="*/ 248 w 249"/>
                <a:gd name="T109" fmla="*/ 128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" h="731">
                  <a:moveTo>
                    <a:pt x="249" y="140"/>
                  </a:moveTo>
                  <a:lnTo>
                    <a:pt x="249" y="144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8" y="155"/>
                  </a:lnTo>
                  <a:lnTo>
                    <a:pt x="246" y="159"/>
                  </a:lnTo>
                  <a:lnTo>
                    <a:pt x="246" y="159"/>
                  </a:lnTo>
                  <a:lnTo>
                    <a:pt x="246" y="162"/>
                  </a:lnTo>
                  <a:lnTo>
                    <a:pt x="246" y="165"/>
                  </a:lnTo>
                  <a:lnTo>
                    <a:pt x="245" y="166"/>
                  </a:lnTo>
                  <a:lnTo>
                    <a:pt x="241" y="165"/>
                  </a:lnTo>
                  <a:lnTo>
                    <a:pt x="239" y="165"/>
                  </a:lnTo>
                  <a:lnTo>
                    <a:pt x="235" y="164"/>
                  </a:lnTo>
                  <a:lnTo>
                    <a:pt x="232" y="162"/>
                  </a:lnTo>
                  <a:lnTo>
                    <a:pt x="228" y="162"/>
                  </a:lnTo>
                  <a:lnTo>
                    <a:pt x="224" y="162"/>
                  </a:lnTo>
                  <a:lnTo>
                    <a:pt x="222" y="164"/>
                  </a:lnTo>
                  <a:lnTo>
                    <a:pt x="219" y="165"/>
                  </a:lnTo>
                  <a:lnTo>
                    <a:pt x="218" y="168"/>
                  </a:lnTo>
                  <a:lnTo>
                    <a:pt x="218" y="177"/>
                  </a:lnTo>
                  <a:lnTo>
                    <a:pt x="218" y="187"/>
                  </a:lnTo>
                  <a:lnTo>
                    <a:pt x="218" y="198"/>
                  </a:lnTo>
                  <a:lnTo>
                    <a:pt x="219" y="208"/>
                  </a:lnTo>
                  <a:lnTo>
                    <a:pt x="219" y="219"/>
                  </a:lnTo>
                  <a:lnTo>
                    <a:pt x="219" y="229"/>
                  </a:lnTo>
                  <a:lnTo>
                    <a:pt x="219" y="240"/>
                  </a:lnTo>
                  <a:lnTo>
                    <a:pt x="219" y="251"/>
                  </a:lnTo>
                  <a:lnTo>
                    <a:pt x="219" y="262"/>
                  </a:lnTo>
                  <a:lnTo>
                    <a:pt x="224" y="268"/>
                  </a:lnTo>
                  <a:lnTo>
                    <a:pt x="225" y="268"/>
                  </a:lnTo>
                  <a:lnTo>
                    <a:pt x="225" y="279"/>
                  </a:lnTo>
                  <a:lnTo>
                    <a:pt x="227" y="289"/>
                  </a:lnTo>
                  <a:lnTo>
                    <a:pt x="227" y="300"/>
                  </a:lnTo>
                  <a:lnTo>
                    <a:pt x="228" y="312"/>
                  </a:lnTo>
                  <a:lnTo>
                    <a:pt x="229" y="322"/>
                  </a:lnTo>
                  <a:lnTo>
                    <a:pt x="229" y="333"/>
                  </a:lnTo>
                  <a:lnTo>
                    <a:pt x="231" y="343"/>
                  </a:lnTo>
                  <a:lnTo>
                    <a:pt x="228" y="343"/>
                  </a:lnTo>
                  <a:lnTo>
                    <a:pt x="225" y="346"/>
                  </a:lnTo>
                  <a:lnTo>
                    <a:pt x="223" y="347"/>
                  </a:lnTo>
                  <a:lnTo>
                    <a:pt x="220" y="348"/>
                  </a:lnTo>
                  <a:lnTo>
                    <a:pt x="219" y="351"/>
                  </a:lnTo>
                  <a:lnTo>
                    <a:pt x="216" y="352"/>
                  </a:lnTo>
                  <a:lnTo>
                    <a:pt x="215" y="355"/>
                  </a:lnTo>
                  <a:lnTo>
                    <a:pt x="214" y="359"/>
                  </a:lnTo>
                  <a:lnTo>
                    <a:pt x="211" y="360"/>
                  </a:lnTo>
                  <a:lnTo>
                    <a:pt x="211" y="364"/>
                  </a:lnTo>
                  <a:lnTo>
                    <a:pt x="212" y="368"/>
                  </a:lnTo>
                  <a:lnTo>
                    <a:pt x="215" y="369"/>
                  </a:lnTo>
                  <a:lnTo>
                    <a:pt x="216" y="372"/>
                  </a:lnTo>
                  <a:lnTo>
                    <a:pt x="218" y="374"/>
                  </a:lnTo>
                  <a:lnTo>
                    <a:pt x="220" y="377"/>
                  </a:lnTo>
                  <a:lnTo>
                    <a:pt x="222" y="380"/>
                  </a:lnTo>
                  <a:lnTo>
                    <a:pt x="223" y="382"/>
                  </a:lnTo>
                  <a:lnTo>
                    <a:pt x="224" y="385"/>
                  </a:lnTo>
                  <a:lnTo>
                    <a:pt x="227" y="388"/>
                  </a:lnTo>
                  <a:lnTo>
                    <a:pt x="229" y="388"/>
                  </a:lnTo>
                  <a:lnTo>
                    <a:pt x="232" y="389"/>
                  </a:lnTo>
                  <a:lnTo>
                    <a:pt x="235" y="392"/>
                  </a:lnTo>
                  <a:lnTo>
                    <a:pt x="237" y="393"/>
                  </a:lnTo>
                  <a:lnTo>
                    <a:pt x="240" y="395"/>
                  </a:lnTo>
                  <a:lnTo>
                    <a:pt x="241" y="398"/>
                  </a:lnTo>
                  <a:lnTo>
                    <a:pt x="243" y="401"/>
                  </a:lnTo>
                  <a:lnTo>
                    <a:pt x="241" y="403"/>
                  </a:lnTo>
                  <a:lnTo>
                    <a:pt x="239" y="406"/>
                  </a:lnTo>
                  <a:lnTo>
                    <a:pt x="235" y="406"/>
                  </a:lnTo>
                  <a:lnTo>
                    <a:pt x="232" y="407"/>
                  </a:lnTo>
                  <a:lnTo>
                    <a:pt x="229" y="409"/>
                  </a:lnTo>
                  <a:lnTo>
                    <a:pt x="227" y="410"/>
                  </a:lnTo>
                  <a:lnTo>
                    <a:pt x="223" y="411"/>
                  </a:lnTo>
                  <a:lnTo>
                    <a:pt x="220" y="412"/>
                  </a:lnTo>
                  <a:lnTo>
                    <a:pt x="218" y="414"/>
                  </a:lnTo>
                  <a:lnTo>
                    <a:pt x="215" y="415"/>
                  </a:lnTo>
                  <a:lnTo>
                    <a:pt x="212" y="418"/>
                  </a:lnTo>
                  <a:lnTo>
                    <a:pt x="210" y="419"/>
                  </a:lnTo>
                  <a:lnTo>
                    <a:pt x="208" y="422"/>
                  </a:lnTo>
                  <a:lnTo>
                    <a:pt x="206" y="424"/>
                  </a:lnTo>
                  <a:lnTo>
                    <a:pt x="206" y="426"/>
                  </a:lnTo>
                  <a:lnTo>
                    <a:pt x="206" y="426"/>
                  </a:lnTo>
                  <a:lnTo>
                    <a:pt x="205" y="427"/>
                  </a:lnTo>
                  <a:lnTo>
                    <a:pt x="203" y="429"/>
                  </a:lnTo>
                  <a:lnTo>
                    <a:pt x="203" y="433"/>
                  </a:lnTo>
                  <a:lnTo>
                    <a:pt x="202" y="436"/>
                  </a:lnTo>
                  <a:lnTo>
                    <a:pt x="201" y="440"/>
                  </a:lnTo>
                  <a:lnTo>
                    <a:pt x="201" y="444"/>
                  </a:lnTo>
                  <a:lnTo>
                    <a:pt x="199" y="446"/>
                  </a:lnTo>
                  <a:lnTo>
                    <a:pt x="198" y="450"/>
                  </a:lnTo>
                  <a:lnTo>
                    <a:pt x="197" y="453"/>
                  </a:lnTo>
                  <a:lnTo>
                    <a:pt x="198" y="457"/>
                  </a:lnTo>
                  <a:lnTo>
                    <a:pt x="199" y="460"/>
                  </a:lnTo>
                  <a:lnTo>
                    <a:pt x="201" y="462"/>
                  </a:lnTo>
                  <a:lnTo>
                    <a:pt x="203" y="464"/>
                  </a:lnTo>
                  <a:lnTo>
                    <a:pt x="206" y="466"/>
                  </a:lnTo>
                  <a:lnTo>
                    <a:pt x="208" y="467"/>
                  </a:lnTo>
                  <a:lnTo>
                    <a:pt x="211" y="469"/>
                  </a:lnTo>
                  <a:lnTo>
                    <a:pt x="212" y="471"/>
                  </a:lnTo>
                  <a:lnTo>
                    <a:pt x="215" y="474"/>
                  </a:lnTo>
                  <a:lnTo>
                    <a:pt x="215" y="477"/>
                  </a:lnTo>
                  <a:lnTo>
                    <a:pt x="216" y="481"/>
                  </a:lnTo>
                  <a:lnTo>
                    <a:pt x="216" y="484"/>
                  </a:lnTo>
                  <a:lnTo>
                    <a:pt x="216" y="488"/>
                  </a:lnTo>
                  <a:lnTo>
                    <a:pt x="215" y="492"/>
                  </a:lnTo>
                  <a:lnTo>
                    <a:pt x="215" y="496"/>
                  </a:lnTo>
                  <a:lnTo>
                    <a:pt x="214" y="500"/>
                  </a:lnTo>
                  <a:lnTo>
                    <a:pt x="214" y="504"/>
                  </a:lnTo>
                  <a:lnTo>
                    <a:pt x="215" y="508"/>
                  </a:lnTo>
                  <a:lnTo>
                    <a:pt x="215" y="511"/>
                  </a:lnTo>
                  <a:lnTo>
                    <a:pt x="216" y="515"/>
                  </a:lnTo>
                  <a:lnTo>
                    <a:pt x="216" y="517"/>
                  </a:lnTo>
                  <a:lnTo>
                    <a:pt x="215" y="521"/>
                  </a:lnTo>
                  <a:lnTo>
                    <a:pt x="214" y="524"/>
                  </a:lnTo>
                  <a:lnTo>
                    <a:pt x="212" y="526"/>
                  </a:lnTo>
                  <a:lnTo>
                    <a:pt x="211" y="530"/>
                  </a:lnTo>
                  <a:lnTo>
                    <a:pt x="210" y="533"/>
                  </a:lnTo>
                  <a:lnTo>
                    <a:pt x="208" y="535"/>
                  </a:lnTo>
                  <a:lnTo>
                    <a:pt x="207" y="539"/>
                  </a:lnTo>
                  <a:lnTo>
                    <a:pt x="206" y="542"/>
                  </a:lnTo>
                  <a:lnTo>
                    <a:pt x="206" y="546"/>
                  </a:lnTo>
                  <a:lnTo>
                    <a:pt x="206" y="550"/>
                  </a:lnTo>
                  <a:lnTo>
                    <a:pt x="207" y="553"/>
                  </a:lnTo>
                  <a:lnTo>
                    <a:pt x="208" y="556"/>
                  </a:lnTo>
                  <a:lnTo>
                    <a:pt x="210" y="559"/>
                  </a:lnTo>
                  <a:lnTo>
                    <a:pt x="211" y="562"/>
                  </a:lnTo>
                  <a:lnTo>
                    <a:pt x="212" y="564"/>
                  </a:lnTo>
                  <a:lnTo>
                    <a:pt x="215" y="566"/>
                  </a:lnTo>
                  <a:lnTo>
                    <a:pt x="215" y="567"/>
                  </a:lnTo>
                  <a:lnTo>
                    <a:pt x="218" y="568"/>
                  </a:lnTo>
                  <a:lnTo>
                    <a:pt x="220" y="570"/>
                  </a:lnTo>
                  <a:lnTo>
                    <a:pt x="224" y="571"/>
                  </a:lnTo>
                  <a:lnTo>
                    <a:pt x="227" y="571"/>
                  </a:lnTo>
                  <a:lnTo>
                    <a:pt x="231" y="571"/>
                  </a:lnTo>
                  <a:lnTo>
                    <a:pt x="236" y="571"/>
                  </a:lnTo>
                  <a:lnTo>
                    <a:pt x="237" y="573"/>
                  </a:lnTo>
                  <a:lnTo>
                    <a:pt x="239" y="577"/>
                  </a:lnTo>
                  <a:lnTo>
                    <a:pt x="237" y="581"/>
                  </a:lnTo>
                  <a:lnTo>
                    <a:pt x="239" y="585"/>
                  </a:lnTo>
                  <a:lnTo>
                    <a:pt x="239" y="589"/>
                  </a:lnTo>
                  <a:lnTo>
                    <a:pt x="239" y="593"/>
                  </a:lnTo>
                  <a:lnTo>
                    <a:pt x="239" y="597"/>
                  </a:lnTo>
                  <a:lnTo>
                    <a:pt x="239" y="601"/>
                  </a:lnTo>
                  <a:lnTo>
                    <a:pt x="239" y="605"/>
                  </a:lnTo>
                  <a:lnTo>
                    <a:pt x="241" y="607"/>
                  </a:lnTo>
                  <a:lnTo>
                    <a:pt x="243" y="610"/>
                  </a:lnTo>
                  <a:lnTo>
                    <a:pt x="243" y="614"/>
                  </a:lnTo>
                  <a:lnTo>
                    <a:pt x="243" y="617"/>
                  </a:lnTo>
                  <a:lnTo>
                    <a:pt x="240" y="618"/>
                  </a:lnTo>
                  <a:lnTo>
                    <a:pt x="237" y="619"/>
                  </a:lnTo>
                  <a:lnTo>
                    <a:pt x="233" y="621"/>
                  </a:lnTo>
                  <a:lnTo>
                    <a:pt x="231" y="622"/>
                  </a:lnTo>
                  <a:lnTo>
                    <a:pt x="227" y="622"/>
                  </a:lnTo>
                  <a:lnTo>
                    <a:pt x="224" y="623"/>
                  </a:lnTo>
                  <a:lnTo>
                    <a:pt x="222" y="626"/>
                  </a:lnTo>
                  <a:lnTo>
                    <a:pt x="220" y="627"/>
                  </a:lnTo>
                  <a:lnTo>
                    <a:pt x="219" y="631"/>
                  </a:lnTo>
                  <a:lnTo>
                    <a:pt x="218" y="634"/>
                  </a:lnTo>
                  <a:lnTo>
                    <a:pt x="216" y="636"/>
                  </a:lnTo>
                  <a:lnTo>
                    <a:pt x="215" y="640"/>
                  </a:lnTo>
                  <a:lnTo>
                    <a:pt x="214" y="643"/>
                  </a:lnTo>
                  <a:lnTo>
                    <a:pt x="212" y="645"/>
                  </a:lnTo>
                  <a:lnTo>
                    <a:pt x="211" y="649"/>
                  </a:lnTo>
                  <a:lnTo>
                    <a:pt x="211" y="651"/>
                  </a:lnTo>
                  <a:lnTo>
                    <a:pt x="210" y="652"/>
                  </a:lnTo>
                  <a:lnTo>
                    <a:pt x="208" y="655"/>
                  </a:lnTo>
                  <a:lnTo>
                    <a:pt x="207" y="659"/>
                  </a:lnTo>
                  <a:lnTo>
                    <a:pt x="208" y="661"/>
                  </a:lnTo>
                  <a:lnTo>
                    <a:pt x="210" y="664"/>
                  </a:lnTo>
                  <a:lnTo>
                    <a:pt x="211" y="666"/>
                  </a:lnTo>
                  <a:lnTo>
                    <a:pt x="212" y="670"/>
                  </a:lnTo>
                  <a:lnTo>
                    <a:pt x="212" y="673"/>
                  </a:lnTo>
                  <a:lnTo>
                    <a:pt x="214" y="677"/>
                  </a:lnTo>
                  <a:lnTo>
                    <a:pt x="215" y="679"/>
                  </a:lnTo>
                  <a:lnTo>
                    <a:pt x="216" y="682"/>
                  </a:lnTo>
                  <a:lnTo>
                    <a:pt x="216" y="686"/>
                  </a:lnTo>
                  <a:lnTo>
                    <a:pt x="216" y="690"/>
                  </a:lnTo>
                  <a:lnTo>
                    <a:pt x="215" y="693"/>
                  </a:lnTo>
                  <a:lnTo>
                    <a:pt x="215" y="697"/>
                  </a:lnTo>
                  <a:lnTo>
                    <a:pt x="214" y="699"/>
                  </a:lnTo>
                  <a:lnTo>
                    <a:pt x="212" y="703"/>
                  </a:lnTo>
                  <a:lnTo>
                    <a:pt x="211" y="706"/>
                  </a:lnTo>
                  <a:lnTo>
                    <a:pt x="208" y="708"/>
                  </a:lnTo>
                  <a:lnTo>
                    <a:pt x="207" y="711"/>
                  </a:lnTo>
                  <a:lnTo>
                    <a:pt x="206" y="714"/>
                  </a:lnTo>
                  <a:lnTo>
                    <a:pt x="205" y="716"/>
                  </a:lnTo>
                  <a:lnTo>
                    <a:pt x="203" y="719"/>
                  </a:lnTo>
                  <a:lnTo>
                    <a:pt x="202" y="723"/>
                  </a:lnTo>
                  <a:lnTo>
                    <a:pt x="202" y="725"/>
                  </a:lnTo>
                  <a:lnTo>
                    <a:pt x="202" y="727"/>
                  </a:lnTo>
                  <a:lnTo>
                    <a:pt x="202" y="731"/>
                  </a:lnTo>
                  <a:lnTo>
                    <a:pt x="202" y="731"/>
                  </a:lnTo>
                  <a:lnTo>
                    <a:pt x="181" y="724"/>
                  </a:lnTo>
                  <a:lnTo>
                    <a:pt x="180" y="710"/>
                  </a:lnTo>
                  <a:lnTo>
                    <a:pt x="177" y="695"/>
                  </a:lnTo>
                  <a:lnTo>
                    <a:pt x="171" y="686"/>
                  </a:lnTo>
                  <a:lnTo>
                    <a:pt x="168" y="679"/>
                  </a:lnTo>
                  <a:lnTo>
                    <a:pt x="164" y="674"/>
                  </a:lnTo>
                  <a:lnTo>
                    <a:pt x="161" y="670"/>
                  </a:lnTo>
                  <a:lnTo>
                    <a:pt x="157" y="666"/>
                  </a:lnTo>
                  <a:lnTo>
                    <a:pt x="155" y="661"/>
                  </a:lnTo>
                  <a:lnTo>
                    <a:pt x="148" y="662"/>
                  </a:lnTo>
                  <a:lnTo>
                    <a:pt x="144" y="659"/>
                  </a:lnTo>
                  <a:lnTo>
                    <a:pt x="138" y="656"/>
                  </a:lnTo>
                  <a:lnTo>
                    <a:pt x="131" y="652"/>
                  </a:lnTo>
                  <a:lnTo>
                    <a:pt x="126" y="651"/>
                  </a:lnTo>
                  <a:lnTo>
                    <a:pt x="119" y="647"/>
                  </a:lnTo>
                  <a:lnTo>
                    <a:pt x="116" y="645"/>
                  </a:lnTo>
                  <a:lnTo>
                    <a:pt x="110" y="643"/>
                  </a:lnTo>
                  <a:lnTo>
                    <a:pt x="106" y="644"/>
                  </a:lnTo>
                  <a:lnTo>
                    <a:pt x="104" y="645"/>
                  </a:lnTo>
                  <a:lnTo>
                    <a:pt x="102" y="638"/>
                  </a:lnTo>
                  <a:lnTo>
                    <a:pt x="102" y="630"/>
                  </a:lnTo>
                  <a:lnTo>
                    <a:pt x="102" y="622"/>
                  </a:lnTo>
                  <a:lnTo>
                    <a:pt x="102" y="614"/>
                  </a:lnTo>
                  <a:lnTo>
                    <a:pt x="102" y="606"/>
                  </a:lnTo>
                  <a:lnTo>
                    <a:pt x="102" y="597"/>
                  </a:lnTo>
                  <a:lnTo>
                    <a:pt x="105" y="589"/>
                  </a:lnTo>
                  <a:lnTo>
                    <a:pt x="108" y="576"/>
                  </a:lnTo>
                  <a:lnTo>
                    <a:pt x="109" y="563"/>
                  </a:lnTo>
                  <a:lnTo>
                    <a:pt x="108" y="554"/>
                  </a:lnTo>
                  <a:lnTo>
                    <a:pt x="108" y="549"/>
                  </a:lnTo>
                  <a:lnTo>
                    <a:pt x="106" y="543"/>
                  </a:lnTo>
                  <a:lnTo>
                    <a:pt x="104" y="537"/>
                  </a:lnTo>
                  <a:lnTo>
                    <a:pt x="101" y="530"/>
                  </a:lnTo>
                  <a:lnTo>
                    <a:pt x="99" y="526"/>
                  </a:lnTo>
                  <a:lnTo>
                    <a:pt x="95" y="521"/>
                  </a:lnTo>
                  <a:lnTo>
                    <a:pt x="93" y="516"/>
                  </a:lnTo>
                  <a:lnTo>
                    <a:pt x="92" y="509"/>
                  </a:lnTo>
                  <a:lnTo>
                    <a:pt x="91" y="503"/>
                  </a:lnTo>
                  <a:lnTo>
                    <a:pt x="89" y="500"/>
                  </a:lnTo>
                  <a:lnTo>
                    <a:pt x="81" y="498"/>
                  </a:lnTo>
                  <a:lnTo>
                    <a:pt x="76" y="498"/>
                  </a:lnTo>
                  <a:lnTo>
                    <a:pt x="71" y="496"/>
                  </a:lnTo>
                  <a:lnTo>
                    <a:pt x="64" y="492"/>
                  </a:lnTo>
                  <a:lnTo>
                    <a:pt x="62" y="488"/>
                  </a:lnTo>
                  <a:lnTo>
                    <a:pt x="63" y="483"/>
                  </a:lnTo>
                  <a:lnTo>
                    <a:pt x="62" y="477"/>
                  </a:lnTo>
                  <a:lnTo>
                    <a:pt x="61" y="470"/>
                  </a:lnTo>
                  <a:lnTo>
                    <a:pt x="61" y="462"/>
                  </a:lnTo>
                  <a:lnTo>
                    <a:pt x="62" y="456"/>
                  </a:lnTo>
                  <a:lnTo>
                    <a:pt x="63" y="449"/>
                  </a:lnTo>
                  <a:lnTo>
                    <a:pt x="68" y="445"/>
                  </a:lnTo>
                  <a:lnTo>
                    <a:pt x="74" y="437"/>
                  </a:lnTo>
                  <a:lnTo>
                    <a:pt x="80" y="432"/>
                  </a:lnTo>
                  <a:lnTo>
                    <a:pt x="87" y="428"/>
                  </a:lnTo>
                  <a:lnTo>
                    <a:pt x="92" y="426"/>
                  </a:lnTo>
                  <a:lnTo>
                    <a:pt x="93" y="405"/>
                  </a:lnTo>
                  <a:lnTo>
                    <a:pt x="91" y="390"/>
                  </a:lnTo>
                  <a:lnTo>
                    <a:pt x="85" y="376"/>
                  </a:lnTo>
                  <a:lnTo>
                    <a:pt x="80" y="369"/>
                  </a:lnTo>
                  <a:lnTo>
                    <a:pt x="81" y="365"/>
                  </a:lnTo>
                  <a:lnTo>
                    <a:pt x="79" y="352"/>
                  </a:lnTo>
                  <a:lnTo>
                    <a:pt x="76" y="343"/>
                  </a:lnTo>
                  <a:lnTo>
                    <a:pt x="74" y="331"/>
                  </a:lnTo>
                  <a:lnTo>
                    <a:pt x="70" y="321"/>
                  </a:lnTo>
                  <a:lnTo>
                    <a:pt x="75" y="316"/>
                  </a:lnTo>
                  <a:lnTo>
                    <a:pt x="81" y="310"/>
                  </a:lnTo>
                  <a:lnTo>
                    <a:pt x="81" y="310"/>
                  </a:lnTo>
                  <a:lnTo>
                    <a:pt x="68" y="285"/>
                  </a:lnTo>
                  <a:lnTo>
                    <a:pt x="61" y="270"/>
                  </a:lnTo>
                  <a:lnTo>
                    <a:pt x="49" y="258"/>
                  </a:lnTo>
                  <a:lnTo>
                    <a:pt x="38" y="248"/>
                  </a:lnTo>
                  <a:lnTo>
                    <a:pt x="30" y="242"/>
                  </a:lnTo>
                  <a:lnTo>
                    <a:pt x="21" y="232"/>
                  </a:lnTo>
                  <a:lnTo>
                    <a:pt x="19" y="217"/>
                  </a:lnTo>
                  <a:lnTo>
                    <a:pt x="12" y="202"/>
                  </a:lnTo>
                  <a:lnTo>
                    <a:pt x="12" y="193"/>
                  </a:lnTo>
                  <a:lnTo>
                    <a:pt x="16" y="183"/>
                  </a:lnTo>
                  <a:lnTo>
                    <a:pt x="13" y="173"/>
                  </a:lnTo>
                  <a:lnTo>
                    <a:pt x="7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9" y="124"/>
                  </a:lnTo>
                  <a:lnTo>
                    <a:pt x="16" y="115"/>
                  </a:lnTo>
                  <a:lnTo>
                    <a:pt x="23" y="102"/>
                  </a:lnTo>
                  <a:lnTo>
                    <a:pt x="28" y="94"/>
                  </a:lnTo>
                  <a:lnTo>
                    <a:pt x="30" y="87"/>
                  </a:lnTo>
                  <a:lnTo>
                    <a:pt x="38" y="81"/>
                  </a:lnTo>
                  <a:lnTo>
                    <a:pt x="37" y="59"/>
                  </a:lnTo>
                  <a:lnTo>
                    <a:pt x="36" y="50"/>
                  </a:lnTo>
                  <a:lnTo>
                    <a:pt x="41" y="30"/>
                  </a:lnTo>
                  <a:lnTo>
                    <a:pt x="46" y="18"/>
                  </a:lnTo>
                  <a:lnTo>
                    <a:pt x="51" y="4"/>
                  </a:lnTo>
                  <a:lnTo>
                    <a:pt x="66" y="3"/>
                  </a:lnTo>
                  <a:lnTo>
                    <a:pt x="79" y="3"/>
                  </a:lnTo>
                  <a:lnTo>
                    <a:pt x="108" y="3"/>
                  </a:lnTo>
                  <a:lnTo>
                    <a:pt x="142" y="1"/>
                  </a:lnTo>
                  <a:lnTo>
                    <a:pt x="169" y="3"/>
                  </a:lnTo>
                  <a:lnTo>
                    <a:pt x="203" y="0"/>
                  </a:lnTo>
                  <a:lnTo>
                    <a:pt x="203" y="4"/>
                  </a:lnTo>
                  <a:lnTo>
                    <a:pt x="203" y="8"/>
                  </a:lnTo>
                  <a:lnTo>
                    <a:pt x="203" y="12"/>
                  </a:lnTo>
                  <a:lnTo>
                    <a:pt x="202" y="16"/>
                  </a:lnTo>
                  <a:lnTo>
                    <a:pt x="202" y="20"/>
                  </a:lnTo>
                  <a:lnTo>
                    <a:pt x="202" y="24"/>
                  </a:lnTo>
                  <a:lnTo>
                    <a:pt x="202" y="28"/>
                  </a:lnTo>
                  <a:lnTo>
                    <a:pt x="202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3" y="43"/>
                  </a:lnTo>
                  <a:lnTo>
                    <a:pt x="205" y="46"/>
                  </a:lnTo>
                  <a:lnTo>
                    <a:pt x="203" y="51"/>
                  </a:lnTo>
                  <a:lnTo>
                    <a:pt x="205" y="55"/>
                  </a:lnTo>
                  <a:lnTo>
                    <a:pt x="205" y="59"/>
                  </a:lnTo>
                  <a:lnTo>
                    <a:pt x="205" y="63"/>
                  </a:lnTo>
                  <a:lnTo>
                    <a:pt x="205" y="66"/>
                  </a:lnTo>
                  <a:lnTo>
                    <a:pt x="206" y="69"/>
                  </a:lnTo>
                  <a:lnTo>
                    <a:pt x="206" y="73"/>
                  </a:lnTo>
                  <a:lnTo>
                    <a:pt x="207" y="76"/>
                  </a:lnTo>
                  <a:lnTo>
                    <a:pt x="208" y="79"/>
                  </a:lnTo>
                  <a:lnTo>
                    <a:pt x="211" y="80"/>
                  </a:lnTo>
                  <a:lnTo>
                    <a:pt x="214" y="83"/>
                  </a:lnTo>
                  <a:lnTo>
                    <a:pt x="216" y="84"/>
                  </a:lnTo>
                  <a:lnTo>
                    <a:pt x="219" y="87"/>
                  </a:lnTo>
                  <a:lnTo>
                    <a:pt x="220" y="88"/>
                  </a:lnTo>
                  <a:lnTo>
                    <a:pt x="220" y="92"/>
                  </a:lnTo>
                  <a:lnTo>
                    <a:pt x="222" y="96"/>
                  </a:lnTo>
                  <a:lnTo>
                    <a:pt x="223" y="100"/>
                  </a:lnTo>
                  <a:lnTo>
                    <a:pt x="224" y="101"/>
                  </a:lnTo>
                  <a:lnTo>
                    <a:pt x="227" y="104"/>
                  </a:lnTo>
                  <a:lnTo>
                    <a:pt x="229" y="105"/>
                  </a:lnTo>
                  <a:lnTo>
                    <a:pt x="232" y="106"/>
                  </a:lnTo>
                  <a:lnTo>
                    <a:pt x="235" y="107"/>
                  </a:lnTo>
                  <a:lnTo>
                    <a:pt x="237" y="110"/>
                  </a:lnTo>
                  <a:lnTo>
                    <a:pt x="239" y="113"/>
                  </a:lnTo>
                  <a:lnTo>
                    <a:pt x="241" y="114"/>
                  </a:lnTo>
                  <a:lnTo>
                    <a:pt x="244" y="117"/>
                  </a:lnTo>
                  <a:lnTo>
                    <a:pt x="246" y="118"/>
                  </a:lnTo>
                  <a:lnTo>
                    <a:pt x="249" y="119"/>
                  </a:lnTo>
                  <a:lnTo>
                    <a:pt x="249" y="122"/>
                  </a:lnTo>
                  <a:lnTo>
                    <a:pt x="248" y="124"/>
                  </a:lnTo>
                  <a:lnTo>
                    <a:pt x="248" y="128"/>
                  </a:lnTo>
                  <a:lnTo>
                    <a:pt x="248" y="132"/>
                  </a:lnTo>
                  <a:lnTo>
                    <a:pt x="248" y="136"/>
                  </a:lnTo>
                  <a:lnTo>
                    <a:pt x="249" y="14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70" y="3172"/>
              <a:ext cx="563" cy="459"/>
            </a:xfrm>
            <a:custGeom>
              <a:avLst/>
              <a:gdLst>
                <a:gd name="T0" fmla="*/ 3 w 563"/>
                <a:gd name="T1" fmla="*/ 34 h 459"/>
                <a:gd name="T2" fmla="*/ 0 w 563"/>
                <a:gd name="T3" fmla="*/ 23 h 459"/>
                <a:gd name="T4" fmla="*/ 0 w 563"/>
                <a:gd name="T5" fmla="*/ 0 h 459"/>
                <a:gd name="T6" fmla="*/ 137 w 563"/>
                <a:gd name="T7" fmla="*/ 2 h 459"/>
                <a:gd name="T8" fmla="*/ 168 w 563"/>
                <a:gd name="T9" fmla="*/ 6 h 459"/>
                <a:gd name="T10" fmla="*/ 189 w 563"/>
                <a:gd name="T11" fmla="*/ 15 h 459"/>
                <a:gd name="T12" fmla="*/ 201 w 563"/>
                <a:gd name="T13" fmla="*/ 36 h 459"/>
                <a:gd name="T14" fmla="*/ 212 w 563"/>
                <a:gd name="T15" fmla="*/ 48 h 459"/>
                <a:gd name="T16" fmla="*/ 237 w 563"/>
                <a:gd name="T17" fmla="*/ 55 h 459"/>
                <a:gd name="T18" fmla="*/ 260 w 563"/>
                <a:gd name="T19" fmla="*/ 60 h 459"/>
                <a:gd name="T20" fmla="*/ 278 w 563"/>
                <a:gd name="T21" fmla="*/ 63 h 459"/>
                <a:gd name="T22" fmla="*/ 295 w 563"/>
                <a:gd name="T23" fmla="*/ 57 h 459"/>
                <a:gd name="T24" fmla="*/ 339 w 563"/>
                <a:gd name="T25" fmla="*/ 70 h 459"/>
                <a:gd name="T26" fmla="*/ 389 w 563"/>
                <a:gd name="T27" fmla="*/ 85 h 459"/>
                <a:gd name="T28" fmla="*/ 436 w 563"/>
                <a:gd name="T29" fmla="*/ 118 h 459"/>
                <a:gd name="T30" fmla="*/ 466 w 563"/>
                <a:gd name="T31" fmla="*/ 128 h 459"/>
                <a:gd name="T32" fmla="*/ 483 w 563"/>
                <a:gd name="T33" fmla="*/ 153 h 459"/>
                <a:gd name="T34" fmla="*/ 482 w 563"/>
                <a:gd name="T35" fmla="*/ 182 h 459"/>
                <a:gd name="T36" fmla="*/ 500 w 563"/>
                <a:gd name="T37" fmla="*/ 222 h 459"/>
                <a:gd name="T38" fmla="*/ 531 w 563"/>
                <a:gd name="T39" fmla="*/ 250 h 459"/>
                <a:gd name="T40" fmla="*/ 551 w 563"/>
                <a:gd name="T41" fmla="*/ 290 h 459"/>
                <a:gd name="T42" fmla="*/ 544 w 563"/>
                <a:gd name="T43" fmla="*/ 311 h 459"/>
                <a:gd name="T44" fmla="*/ 551 w 563"/>
                <a:gd name="T45" fmla="*/ 345 h 459"/>
                <a:gd name="T46" fmla="*/ 561 w 563"/>
                <a:gd name="T47" fmla="*/ 370 h 459"/>
                <a:gd name="T48" fmla="*/ 557 w 563"/>
                <a:gd name="T49" fmla="*/ 408 h 459"/>
                <a:gd name="T50" fmla="*/ 538 w 563"/>
                <a:gd name="T51" fmla="*/ 425 h 459"/>
                <a:gd name="T52" fmla="*/ 524 w 563"/>
                <a:gd name="T53" fmla="*/ 430 h 459"/>
                <a:gd name="T54" fmla="*/ 499 w 563"/>
                <a:gd name="T55" fmla="*/ 432 h 459"/>
                <a:gd name="T56" fmla="*/ 473 w 563"/>
                <a:gd name="T57" fmla="*/ 433 h 459"/>
                <a:gd name="T58" fmla="*/ 476 w 563"/>
                <a:gd name="T59" fmla="*/ 424 h 459"/>
                <a:gd name="T60" fmla="*/ 445 w 563"/>
                <a:gd name="T61" fmla="*/ 433 h 459"/>
                <a:gd name="T62" fmla="*/ 397 w 563"/>
                <a:gd name="T63" fmla="*/ 437 h 459"/>
                <a:gd name="T64" fmla="*/ 333 w 563"/>
                <a:gd name="T65" fmla="*/ 445 h 459"/>
                <a:gd name="T66" fmla="*/ 273 w 563"/>
                <a:gd name="T67" fmla="*/ 447 h 459"/>
                <a:gd name="T68" fmla="*/ 249 w 563"/>
                <a:gd name="T69" fmla="*/ 457 h 459"/>
                <a:gd name="T70" fmla="*/ 224 w 563"/>
                <a:gd name="T71" fmla="*/ 457 h 459"/>
                <a:gd name="T72" fmla="*/ 211 w 563"/>
                <a:gd name="T73" fmla="*/ 425 h 459"/>
                <a:gd name="T74" fmla="*/ 201 w 563"/>
                <a:gd name="T75" fmla="*/ 407 h 459"/>
                <a:gd name="T76" fmla="*/ 191 w 563"/>
                <a:gd name="T77" fmla="*/ 402 h 459"/>
                <a:gd name="T78" fmla="*/ 174 w 563"/>
                <a:gd name="T79" fmla="*/ 385 h 459"/>
                <a:gd name="T80" fmla="*/ 161 w 563"/>
                <a:gd name="T81" fmla="*/ 365 h 459"/>
                <a:gd name="T82" fmla="*/ 143 w 563"/>
                <a:gd name="T83" fmla="*/ 340 h 459"/>
                <a:gd name="T84" fmla="*/ 133 w 563"/>
                <a:gd name="T85" fmla="*/ 317 h 459"/>
                <a:gd name="T86" fmla="*/ 130 w 563"/>
                <a:gd name="T87" fmla="*/ 297 h 459"/>
                <a:gd name="T88" fmla="*/ 127 w 563"/>
                <a:gd name="T89" fmla="*/ 284 h 459"/>
                <a:gd name="T90" fmla="*/ 117 w 563"/>
                <a:gd name="T91" fmla="*/ 282 h 459"/>
                <a:gd name="T92" fmla="*/ 109 w 563"/>
                <a:gd name="T93" fmla="*/ 272 h 459"/>
                <a:gd name="T94" fmla="*/ 102 w 563"/>
                <a:gd name="T95" fmla="*/ 258 h 459"/>
                <a:gd name="T96" fmla="*/ 96 w 563"/>
                <a:gd name="T97" fmla="*/ 235 h 459"/>
                <a:gd name="T98" fmla="*/ 85 w 563"/>
                <a:gd name="T99" fmla="*/ 226 h 459"/>
                <a:gd name="T100" fmla="*/ 76 w 563"/>
                <a:gd name="T101" fmla="*/ 220 h 459"/>
                <a:gd name="T102" fmla="*/ 71 w 563"/>
                <a:gd name="T103" fmla="*/ 214 h 459"/>
                <a:gd name="T104" fmla="*/ 65 w 563"/>
                <a:gd name="T105" fmla="*/ 208 h 459"/>
                <a:gd name="T106" fmla="*/ 59 w 563"/>
                <a:gd name="T107" fmla="*/ 183 h 459"/>
                <a:gd name="T108" fmla="*/ 51 w 563"/>
                <a:gd name="T109" fmla="*/ 157 h 459"/>
                <a:gd name="T110" fmla="*/ 34 w 563"/>
                <a:gd name="T111" fmla="*/ 132 h 459"/>
                <a:gd name="T112" fmla="*/ 8 w 563"/>
                <a:gd name="T113" fmla="*/ 74 h 459"/>
                <a:gd name="T114" fmla="*/ 6 w 563"/>
                <a:gd name="T115" fmla="*/ 65 h 459"/>
                <a:gd name="T116" fmla="*/ 6 w 563"/>
                <a:gd name="T117" fmla="*/ 52 h 459"/>
                <a:gd name="T118" fmla="*/ 4 w 563"/>
                <a:gd name="T119" fmla="*/ 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3" h="459">
                  <a:moveTo>
                    <a:pt x="4" y="40"/>
                  </a:moveTo>
                  <a:lnTo>
                    <a:pt x="4" y="36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1" y="10"/>
                  </a:lnTo>
                  <a:lnTo>
                    <a:pt x="96" y="8"/>
                  </a:lnTo>
                  <a:lnTo>
                    <a:pt x="137" y="2"/>
                  </a:lnTo>
                  <a:lnTo>
                    <a:pt x="140" y="5"/>
                  </a:lnTo>
                  <a:lnTo>
                    <a:pt x="150" y="8"/>
                  </a:lnTo>
                  <a:lnTo>
                    <a:pt x="168" y="6"/>
                  </a:lnTo>
                  <a:lnTo>
                    <a:pt x="178" y="9"/>
                  </a:lnTo>
                  <a:lnTo>
                    <a:pt x="184" y="10"/>
                  </a:lnTo>
                  <a:lnTo>
                    <a:pt x="189" y="15"/>
                  </a:lnTo>
                  <a:lnTo>
                    <a:pt x="195" y="22"/>
                  </a:lnTo>
                  <a:lnTo>
                    <a:pt x="202" y="29"/>
                  </a:lnTo>
                  <a:lnTo>
                    <a:pt x="201" y="36"/>
                  </a:lnTo>
                  <a:lnTo>
                    <a:pt x="209" y="39"/>
                  </a:lnTo>
                  <a:lnTo>
                    <a:pt x="210" y="44"/>
                  </a:lnTo>
                  <a:lnTo>
                    <a:pt x="212" y="48"/>
                  </a:lnTo>
                  <a:lnTo>
                    <a:pt x="222" y="51"/>
                  </a:lnTo>
                  <a:lnTo>
                    <a:pt x="229" y="49"/>
                  </a:lnTo>
                  <a:lnTo>
                    <a:pt x="237" y="55"/>
                  </a:lnTo>
                  <a:lnTo>
                    <a:pt x="244" y="57"/>
                  </a:lnTo>
                  <a:lnTo>
                    <a:pt x="250" y="61"/>
                  </a:lnTo>
                  <a:lnTo>
                    <a:pt x="260" y="60"/>
                  </a:lnTo>
                  <a:lnTo>
                    <a:pt x="266" y="61"/>
                  </a:lnTo>
                  <a:lnTo>
                    <a:pt x="271" y="59"/>
                  </a:lnTo>
                  <a:lnTo>
                    <a:pt x="278" y="63"/>
                  </a:lnTo>
                  <a:lnTo>
                    <a:pt x="283" y="61"/>
                  </a:lnTo>
                  <a:lnTo>
                    <a:pt x="288" y="59"/>
                  </a:lnTo>
                  <a:lnTo>
                    <a:pt x="295" y="57"/>
                  </a:lnTo>
                  <a:lnTo>
                    <a:pt x="303" y="60"/>
                  </a:lnTo>
                  <a:lnTo>
                    <a:pt x="313" y="64"/>
                  </a:lnTo>
                  <a:lnTo>
                    <a:pt x="339" y="70"/>
                  </a:lnTo>
                  <a:lnTo>
                    <a:pt x="360" y="76"/>
                  </a:lnTo>
                  <a:lnTo>
                    <a:pt x="377" y="80"/>
                  </a:lnTo>
                  <a:lnTo>
                    <a:pt x="389" y="85"/>
                  </a:lnTo>
                  <a:lnTo>
                    <a:pt x="406" y="97"/>
                  </a:lnTo>
                  <a:lnTo>
                    <a:pt x="419" y="107"/>
                  </a:lnTo>
                  <a:lnTo>
                    <a:pt x="436" y="118"/>
                  </a:lnTo>
                  <a:lnTo>
                    <a:pt x="447" y="123"/>
                  </a:lnTo>
                  <a:lnTo>
                    <a:pt x="457" y="127"/>
                  </a:lnTo>
                  <a:lnTo>
                    <a:pt x="466" y="128"/>
                  </a:lnTo>
                  <a:lnTo>
                    <a:pt x="470" y="133"/>
                  </a:lnTo>
                  <a:lnTo>
                    <a:pt x="477" y="142"/>
                  </a:lnTo>
                  <a:lnTo>
                    <a:pt x="483" y="153"/>
                  </a:lnTo>
                  <a:lnTo>
                    <a:pt x="486" y="163"/>
                  </a:lnTo>
                  <a:lnTo>
                    <a:pt x="482" y="173"/>
                  </a:lnTo>
                  <a:lnTo>
                    <a:pt x="482" y="182"/>
                  </a:lnTo>
                  <a:lnTo>
                    <a:pt x="489" y="197"/>
                  </a:lnTo>
                  <a:lnTo>
                    <a:pt x="491" y="212"/>
                  </a:lnTo>
                  <a:lnTo>
                    <a:pt x="500" y="222"/>
                  </a:lnTo>
                  <a:lnTo>
                    <a:pt x="508" y="228"/>
                  </a:lnTo>
                  <a:lnTo>
                    <a:pt x="519" y="238"/>
                  </a:lnTo>
                  <a:lnTo>
                    <a:pt x="531" y="250"/>
                  </a:lnTo>
                  <a:lnTo>
                    <a:pt x="538" y="265"/>
                  </a:lnTo>
                  <a:lnTo>
                    <a:pt x="551" y="290"/>
                  </a:lnTo>
                  <a:lnTo>
                    <a:pt x="551" y="290"/>
                  </a:lnTo>
                  <a:lnTo>
                    <a:pt x="545" y="296"/>
                  </a:lnTo>
                  <a:lnTo>
                    <a:pt x="540" y="301"/>
                  </a:lnTo>
                  <a:lnTo>
                    <a:pt x="544" y="311"/>
                  </a:lnTo>
                  <a:lnTo>
                    <a:pt x="546" y="323"/>
                  </a:lnTo>
                  <a:lnTo>
                    <a:pt x="549" y="332"/>
                  </a:lnTo>
                  <a:lnTo>
                    <a:pt x="551" y="345"/>
                  </a:lnTo>
                  <a:lnTo>
                    <a:pt x="550" y="349"/>
                  </a:lnTo>
                  <a:lnTo>
                    <a:pt x="555" y="356"/>
                  </a:lnTo>
                  <a:lnTo>
                    <a:pt x="561" y="370"/>
                  </a:lnTo>
                  <a:lnTo>
                    <a:pt x="563" y="385"/>
                  </a:lnTo>
                  <a:lnTo>
                    <a:pt x="562" y="406"/>
                  </a:lnTo>
                  <a:lnTo>
                    <a:pt x="557" y="408"/>
                  </a:lnTo>
                  <a:lnTo>
                    <a:pt x="550" y="412"/>
                  </a:lnTo>
                  <a:lnTo>
                    <a:pt x="544" y="417"/>
                  </a:lnTo>
                  <a:lnTo>
                    <a:pt x="538" y="425"/>
                  </a:lnTo>
                  <a:lnTo>
                    <a:pt x="533" y="429"/>
                  </a:lnTo>
                  <a:lnTo>
                    <a:pt x="533" y="429"/>
                  </a:lnTo>
                  <a:lnTo>
                    <a:pt x="524" y="430"/>
                  </a:lnTo>
                  <a:lnTo>
                    <a:pt x="515" y="430"/>
                  </a:lnTo>
                  <a:lnTo>
                    <a:pt x="507" y="430"/>
                  </a:lnTo>
                  <a:lnTo>
                    <a:pt x="499" y="432"/>
                  </a:lnTo>
                  <a:lnTo>
                    <a:pt x="491" y="433"/>
                  </a:lnTo>
                  <a:lnTo>
                    <a:pt x="483" y="432"/>
                  </a:lnTo>
                  <a:lnTo>
                    <a:pt x="473" y="433"/>
                  </a:lnTo>
                  <a:lnTo>
                    <a:pt x="469" y="432"/>
                  </a:lnTo>
                  <a:lnTo>
                    <a:pt x="470" y="428"/>
                  </a:lnTo>
                  <a:lnTo>
                    <a:pt x="476" y="424"/>
                  </a:lnTo>
                  <a:lnTo>
                    <a:pt x="468" y="420"/>
                  </a:lnTo>
                  <a:lnTo>
                    <a:pt x="465" y="420"/>
                  </a:lnTo>
                  <a:lnTo>
                    <a:pt x="445" y="433"/>
                  </a:lnTo>
                  <a:lnTo>
                    <a:pt x="428" y="449"/>
                  </a:lnTo>
                  <a:lnTo>
                    <a:pt x="417" y="428"/>
                  </a:lnTo>
                  <a:lnTo>
                    <a:pt x="397" y="437"/>
                  </a:lnTo>
                  <a:lnTo>
                    <a:pt x="377" y="445"/>
                  </a:lnTo>
                  <a:lnTo>
                    <a:pt x="362" y="446"/>
                  </a:lnTo>
                  <a:lnTo>
                    <a:pt x="333" y="445"/>
                  </a:lnTo>
                  <a:lnTo>
                    <a:pt x="303" y="446"/>
                  </a:lnTo>
                  <a:lnTo>
                    <a:pt x="286" y="447"/>
                  </a:lnTo>
                  <a:lnTo>
                    <a:pt x="273" y="447"/>
                  </a:lnTo>
                  <a:lnTo>
                    <a:pt x="263" y="449"/>
                  </a:lnTo>
                  <a:lnTo>
                    <a:pt x="257" y="451"/>
                  </a:lnTo>
                  <a:lnTo>
                    <a:pt x="249" y="457"/>
                  </a:lnTo>
                  <a:lnTo>
                    <a:pt x="240" y="459"/>
                  </a:lnTo>
                  <a:lnTo>
                    <a:pt x="232" y="458"/>
                  </a:lnTo>
                  <a:lnTo>
                    <a:pt x="224" y="457"/>
                  </a:lnTo>
                  <a:lnTo>
                    <a:pt x="215" y="451"/>
                  </a:lnTo>
                  <a:lnTo>
                    <a:pt x="214" y="437"/>
                  </a:lnTo>
                  <a:lnTo>
                    <a:pt x="211" y="425"/>
                  </a:lnTo>
                  <a:lnTo>
                    <a:pt x="205" y="420"/>
                  </a:lnTo>
                  <a:lnTo>
                    <a:pt x="202" y="415"/>
                  </a:lnTo>
                  <a:lnTo>
                    <a:pt x="201" y="407"/>
                  </a:lnTo>
                  <a:lnTo>
                    <a:pt x="198" y="406"/>
                  </a:lnTo>
                  <a:lnTo>
                    <a:pt x="194" y="407"/>
                  </a:lnTo>
                  <a:lnTo>
                    <a:pt x="191" y="402"/>
                  </a:lnTo>
                  <a:lnTo>
                    <a:pt x="188" y="395"/>
                  </a:lnTo>
                  <a:lnTo>
                    <a:pt x="180" y="389"/>
                  </a:lnTo>
                  <a:lnTo>
                    <a:pt x="174" y="385"/>
                  </a:lnTo>
                  <a:lnTo>
                    <a:pt x="171" y="381"/>
                  </a:lnTo>
                  <a:lnTo>
                    <a:pt x="168" y="370"/>
                  </a:lnTo>
                  <a:lnTo>
                    <a:pt x="161" y="365"/>
                  </a:lnTo>
                  <a:lnTo>
                    <a:pt x="151" y="353"/>
                  </a:lnTo>
                  <a:lnTo>
                    <a:pt x="146" y="349"/>
                  </a:lnTo>
                  <a:lnTo>
                    <a:pt x="143" y="340"/>
                  </a:lnTo>
                  <a:lnTo>
                    <a:pt x="134" y="331"/>
                  </a:lnTo>
                  <a:lnTo>
                    <a:pt x="135" y="323"/>
                  </a:lnTo>
                  <a:lnTo>
                    <a:pt x="133" y="317"/>
                  </a:lnTo>
                  <a:lnTo>
                    <a:pt x="133" y="310"/>
                  </a:lnTo>
                  <a:lnTo>
                    <a:pt x="133" y="303"/>
                  </a:lnTo>
                  <a:lnTo>
                    <a:pt x="130" y="297"/>
                  </a:lnTo>
                  <a:lnTo>
                    <a:pt x="127" y="288"/>
                  </a:lnTo>
                  <a:lnTo>
                    <a:pt x="130" y="285"/>
                  </a:lnTo>
                  <a:lnTo>
                    <a:pt x="127" y="284"/>
                  </a:lnTo>
                  <a:lnTo>
                    <a:pt x="122" y="284"/>
                  </a:lnTo>
                  <a:lnTo>
                    <a:pt x="119" y="285"/>
                  </a:lnTo>
                  <a:lnTo>
                    <a:pt x="117" y="282"/>
                  </a:lnTo>
                  <a:lnTo>
                    <a:pt x="118" y="279"/>
                  </a:lnTo>
                  <a:lnTo>
                    <a:pt x="116" y="277"/>
                  </a:lnTo>
                  <a:lnTo>
                    <a:pt x="109" y="272"/>
                  </a:lnTo>
                  <a:lnTo>
                    <a:pt x="108" y="265"/>
                  </a:lnTo>
                  <a:lnTo>
                    <a:pt x="104" y="262"/>
                  </a:lnTo>
                  <a:lnTo>
                    <a:pt x="102" y="258"/>
                  </a:lnTo>
                  <a:lnTo>
                    <a:pt x="101" y="247"/>
                  </a:lnTo>
                  <a:lnTo>
                    <a:pt x="99" y="242"/>
                  </a:lnTo>
                  <a:lnTo>
                    <a:pt x="96" y="235"/>
                  </a:lnTo>
                  <a:lnTo>
                    <a:pt x="92" y="233"/>
                  </a:lnTo>
                  <a:lnTo>
                    <a:pt x="87" y="230"/>
                  </a:lnTo>
                  <a:lnTo>
                    <a:pt x="85" y="226"/>
                  </a:lnTo>
                  <a:lnTo>
                    <a:pt x="80" y="225"/>
                  </a:lnTo>
                  <a:lnTo>
                    <a:pt x="79" y="222"/>
                  </a:lnTo>
                  <a:lnTo>
                    <a:pt x="76" y="220"/>
                  </a:lnTo>
                  <a:lnTo>
                    <a:pt x="74" y="218"/>
                  </a:lnTo>
                  <a:lnTo>
                    <a:pt x="72" y="217"/>
                  </a:lnTo>
                  <a:lnTo>
                    <a:pt x="71" y="214"/>
                  </a:lnTo>
                  <a:lnTo>
                    <a:pt x="68" y="216"/>
                  </a:lnTo>
                  <a:lnTo>
                    <a:pt x="66" y="214"/>
                  </a:lnTo>
                  <a:lnTo>
                    <a:pt x="65" y="208"/>
                  </a:lnTo>
                  <a:lnTo>
                    <a:pt x="66" y="201"/>
                  </a:lnTo>
                  <a:lnTo>
                    <a:pt x="66" y="196"/>
                  </a:lnTo>
                  <a:lnTo>
                    <a:pt x="59" y="183"/>
                  </a:lnTo>
                  <a:lnTo>
                    <a:pt x="59" y="175"/>
                  </a:lnTo>
                  <a:lnTo>
                    <a:pt x="51" y="166"/>
                  </a:lnTo>
                  <a:lnTo>
                    <a:pt x="51" y="157"/>
                  </a:lnTo>
                  <a:lnTo>
                    <a:pt x="50" y="156"/>
                  </a:lnTo>
                  <a:lnTo>
                    <a:pt x="45" y="137"/>
                  </a:lnTo>
                  <a:lnTo>
                    <a:pt x="34" y="132"/>
                  </a:lnTo>
                  <a:lnTo>
                    <a:pt x="23" y="103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7" y="72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61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938" y="821"/>
              <a:ext cx="959" cy="947"/>
            </a:xfrm>
            <a:custGeom>
              <a:avLst/>
              <a:gdLst>
                <a:gd name="T0" fmla="*/ 352 w 959"/>
                <a:gd name="T1" fmla="*/ 911 h 947"/>
                <a:gd name="T2" fmla="*/ 264 w 959"/>
                <a:gd name="T3" fmla="*/ 856 h 947"/>
                <a:gd name="T4" fmla="*/ 168 w 959"/>
                <a:gd name="T5" fmla="*/ 797 h 947"/>
                <a:gd name="T6" fmla="*/ 64 w 959"/>
                <a:gd name="T7" fmla="*/ 724 h 947"/>
                <a:gd name="T8" fmla="*/ 2 w 959"/>
                <a:gd name="T9" fmla="*/ 642 h 947"/>
                <a:gd name="T10" fmla="*/ 11 w 959"/>
                <a:gd name="T11" fmla="*/ 577 h 947"/>
                <a:gd name="T12" fmla="*/ 19 w 959"/>
                <a:gd name="T13" fmla="*/ 536 h 947"/>
                <a:gd name="T14" fmla="*/ 15 w 959"/>
                <a:gd name="T15" fmla="*/ 495 h 947"/>
                <a:gd name="T16" fmla="*/ 23 w 959"/>
                <a:gd name="T17" fmla="*/ 459 h 947"/>
                <a:gd name="T18" fmla="*/ 74 w 959"/>
                <a:gd name="T19" fmla="*/ 375 h 947"/>
                <a:gd name="T20" fmla="*/ 69 w 959"/>
                <a:gd name="T21" fmla="*/ 344 h 947"/>
                <a:gd name="T22" fmla="*/ 98 w 959"/>
                <a:gd name="T23" fmla="*/ 310 h 947"/>
                <a:gd name="T24" fmla="*/ 111 w 959"/>
                <a:gd name="T25" fmla="*/ 318 h 947"/>
                <a:gd name="T26" fmla="*/ 124 w 959"/>
                <a:gd name="T27" fmla="*/ 300 h 947"/>
                <a:gd name="T28" fmla="*/ 104 w 959"/>
                <a:gd name="T29" fmla="*/ 280 h 947"/>
                <a:gd name="T30" fmla="*/ 123 w 959"/>
                <a:gd name="T31" fmla="*/ 246 h 947"/>
                <a:gd name="T32" fmla="*/ 140 w 959"/>
                <a:gd name="T33" fmla="*/ 241 h 947"/>
                <a:gd name="T34" fmla="*/ 187 w 959"/>
                <a:gd name="T35" fmla="*/ 260 h 947"/>
                <a:gd name="T36" fmla="*/ 209 w 959"/>
                <a:gd name="T37" fmla="*/ 265 h 947"/>
                <a:gd name="T38" fmla="*/ 200 w 959"/>
                <a:gd name="T39" fmla="*/ 252 h 947"/>
                <a:gd name="T40" fmla="*/ 196 w 959"/>
                <a:gd name="T41" fmla="*/ 231 h 947"/>
                <a:gd name="T42" fmla="*/ 179 w 959"/>
                <a:gd name="T43" fmla="*/ 212 h 947"/>
                <a:gd name="T44" fmla="*/ 170 w 959"/>
                <a:gd name="T45" fmla="*/ 213 h 947"/>
                <a:gd name="T46" fmla="*/ 199 w 959"/>
                <a:gd name="T47" fmla="*/ 200 h 947"/>
                <a:gd name="T48" fmla="*/ 234 w 959"/>
                <a:gd name="T49" fmla="*/ 193 h 947"/>
                <a:gd name="T50" fmla="*/ 231 w 959"/>
                <a:gd name="T51" fmla="*/ 175 h 947"/>
                <a:gd name="T52" fmla="*/ 226 w 959"/>
                <a:gd name="T53" fmla="*/ 148 h 947"/>
                <a:gd name="T54" fmla="*/ 222 w 959"/>
                <a:gd name="T55" fmla="*/ 133 h 947"/>
                <a:gd name="T56" fmla="*/ 243 w 959"/>
                <a:gd name="T57" fmla="*/ 123 h 947"/>
                <a:gd name="T58" fmla="*/ 260 w 959"/>
                <a:gd name="T59" fmla="*/ 132 h 947"/>
                <a:gd name="T60" fmla="*/ 289 w 959"/>
                <a:gd name="T61" fmla="*/ 136 h 947"/>
                <a:gd name="T62" fmla="*/ 310 w 959"/>
                <a:gd name="T63" fmla="*/ 129 h 947"/>
                <a:gd name="T64" fmla="*/ 298 w 959"/>
                <a:gd name="T65" fmla="*/ 108 h 947"/>
                <a:gd name="T66" fmla="*/ 316 w 959"/>
                <a:gd name="T67" fmla="*/ 107 h 947"/>
                <a:gd name="T68" fmla="*/ 340 w 959"/>
                <a:gd name="T69" fmla="*/ 112 h 947"/>
                <a:gd name="T70" fmla="*/ 353 w 959"/>
                <a:gd name="T71" fmla="*/ 98 h 947"/>
                <a:gd name="T72" fmla="*/ 340 w 959"/>
                <a:gd name="T73" fmla="*/ 73 h 947"/>
                <a:gd name="T74" fmla="*/ 356 w 959"/>
                <a:gd name="T75" fmla="*/ 61 h 947"/>
                <a:gd name="T76" fmla="*/ 374 w 959"/>
                <a:gd name="T77" fmla="*/ 53 h 947"/>
                <a:gd name="T78" fmla="*/ 378 w 959"/>
                <a:gd name="T79" fmla="*/ 25 h 947"/>
                <a:gd name="T80" fmla="*/ 398 w 959"/>
                <a:gd name="T81" fmla="*/ 15 h 947"/>
                <a:gd name="T82" fmla="*/ 418 w 959"/>
                <a:gd name="T83" fmla="*/ 8 h 947"/>
                <a:gd name="T84" fmla="*/ 439 w 959"/>
                <a:gd name="T85" fmla="*/ 15 h 947"/>
                <a:gd name="T86" fmla="*/ 449 w 959"/>
                <a:gd name="T87" fmla="*/ 13 h 947"/>
                <a:gd name="T88" fmla="*/ 473 w 959"/>
                <a:gd name="T89" fmla="*/ 9 h 947"/>
                <a:gd name="T90" fmla="*/ 485 w 959"/>
                <a:gd name="T91" fmla="*/ 6 h 947"/>
                <a:gd name="T92" fmla="*/ 494 w 959"/>
                <a:gd name="T93" fmla="*/ 23 h 947"/>
                <a:gd name="T94" fmla="*/ 502 w 959"/>
                <a:gd name="T95" fmla="*/ 34 h 947"/>
                <a:gd name="T96" fmla="*/ 525 w 959"/>
                <a:gd name="T97" fmla="*/ 51 h 947"/>
                <a:gd name="T98" fmla="*/ 549 w 959"/>
                <a:gd name="T99" fmla="*/ 48 h 947"/>
                <a:gd name="T100" fmla="*/ 566 w 959"/>
                <a:gd name="T101" fmla="*/ 36 h 947"/>
                <a:gd name="T102" fmla="*/ 586 w 959"/>
                <a:gd name="T103" fmla="*/ 31 h 947"/>
                <a:gd name="T104" fmla="*/ 604 w 959"/>
                <a:gd name="T105" fmla="*/ 34 h 947"/>
                <a:gd name="T106" fmla="*/ 629 w 959"/>
                <a:gd name="T107" fmla="*/ 26 h 947"/>
                <a:gd name="T108" fmla="*/ 657 w 959"/>
                <a:gd name="T109" fmla="*/ 21 h 947"/>
                <a:gd name="T110" fmla="*/ 691 w 959"/>
                <a:gd name="T111" fmla="*/ 27 h 947"/>
                <a:gd name="T112" fmla="*/ 735 w 959"/>
                <a:gd name="T113" fmla="*/ 35 h 947"/>
                <a:gd name="T114" fmla="*/ 925 w 959"/>
                <a:gd name="T115" fmla="*/ 303 h 947"/>
                <a:gd name="T116" fmla="*/ 900 w 959"/>
                <a:gd name="T117" fmla="*/ 581 h 947"/>
                <a:gd name="T118" fmla="*/ 902 w 959"/>
                <a:gd name="T119" fmla="*/ 762 h 947"/>
                <a:gd name="T120" fmla="*/ 820 w 959"/>
                <a:gd name="T121" fmla="*/ 868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9" h="947">
                  <a:moveTo>
                    <a:pt x="598" y="887"/>
                  </a:moveTo>
                  <a:lnTo>
                    <a:pt x="590" y="894"/>
                  </a:lnTo>
                  <a:lnTo>
                    <a:pt x="542" y="947"/>
                  </a:lnTo>
                  <a:lnTo>
                    <a:pt x="472" y="946"/>
                  </a:lnTo>
                  <a:lnTo>
                    <a:pt x="463" y="944"/>
                  </a:lnTo>
                  <a:lnTo>
                    <a:pt x="449" y="927"/>
                  </a:lnTo>
                  <a:lnTo>
                    <a:pt x="438" y="928"/>
                  </a:lnTo>
                  <a:lnTo>
                    <a:pt x="384" y="919"/>
                  </a:lnTo>
                  <a:lnTo>
                    <a:pt x="371" y="910"/>
                  </a:lnTo>
                  <a:lnTo>
                    <a:pt x="356" y="913"/>
                  </a:lnTo>
                  <a:lnTo>
                    <a:pt x="352" y="911"/>
                  </a:lnTo>
                  <a:lnTo>
                    <a:pt x="352" y="910"/>
                  </a:lnTo>
                  <a:lnTo>
                    <a:pt x="348" y="908"/>
                  </a:lnTo>
                  <a:lnTo>
                    <a:pt x="337" y="902"/>
                  </a:lnTo>
                  <a:lnTo>
                    <a:pt x="327" y="895"/>
                  </a:lnTo>
                  <a:lnTo>
                    <a:pt x="316" y="889"/>
                  </a:lnTo>
                  <a:lnTo>
                    <a:pt x="306" y="882"/>
                  </a:lnTo>
                  <a:lnTo>
                    <a:pt x="295" y="875"/>
                  </a:lnTo>
                  <a:lnTo>
                    <a:pt x="293" y="873"/>
                  </a:lnTo>
                  <a:lnTo>
                    <a:pt x="285" y="869"/>
                  </a:lnTo>
                  <a:lnTo>
                    <a:pt x="274" y="862"/>
                  </a:lnTo>
                  <a:lnTo>
                    <a:pt x="264" y="856"/>
                  </a:lnTo>
                  <a:lnTo>
                    <a:pt x="252" y="849"/>
                  </a:lnTo>
                  <a:lnTo>
                    <a:pt x="243" y="843"/>
                  </a:lnTo>
                  <a:lnTo>
                    <a:pt x="242" y="843"/>
                  </a:lnTo>
                  <a:lnTo>
                    <a:pt x="231" y="836"/>
                  </a:lnTo>
                  <a:lnTo>
                    <a:pt x="221" y="830"/>
                  </a:lnTo>
                  <a:lnTo>
                    <a:pt x="210" y="823"/>
                  </a:lnTo>
                  <a:lnTo>
                    <a:pt x="208" y="821"/>
                  </a:lnTo>
                  <a:lnTo>
                    <a:pt x="200" y="817"/>
                  </a:lnTo>
                  <a:lnTo>
                    <a:pt x="189" y="810"/>
                  </a:lnTo>
                  <a:lnTo>
                    <a:pt x="179" y="803"/>
                  </a:lnTo>
                  <a:lnTo>
                    <a:pt x="168" y="797"/>
                  </a:lnTo>
                  <a:lnTo>
                    <a:pt x="159" y="790"/>
                  </a:lnTo>
                  <a:lnTo>
                    <a:pt x="149" y="783"/>
                  </a:lnTo>
                  <a:lnTo>
                    <a:pt x="138" y="775"/>
                  </a:lnTo>
                  <a:lnTo>
                    <a:pt x="137" y="775"/>
                  </a:lnTo>
                  <a:lnTo>
                    <a:pt x="127" y="768"/>
                  </a:lnTo>
                  <a:lnTo>
                    <a:pt x="116" y="760"/>
                  </a:lnTo>
                  <a:lnTo>
                    <a:pt x="106" y="752"/>
                  </a:lnTo>
                  <a:lnTo>
                    <a:pt x="95" y="746"/>
                  </a:lnTo>
                  <a:lnTo>
                    <a:pt x="85" y="738"/>
                  </a:lnTo>
                  <a:lnTo>
                    <a:pt x="74" y="730"/>
                  </a:lnTo>
                  <a:lnTo>
                    <a:pt x="64" y="724"/>
                  </a:lnTo>
                  <a:lnTo>
                    <a:pt x="53" y="716"/>
                  </a:lnTo>
                  <a:lnTo>
                    <a:pt x="43" y="708"/>
                  </a:lnTo>
                  <a:lnTo>
                    <a:pt x="32" y="700"/>
                  </a:lnTo>
                  <a:lnTo>
                    <a:pt x="22" y="694"/>
                  </a:lnTo>
                  <a:lnTo>
                    <a:pt x="10" y="686"/>
                  </a:lnTo>
                  <a:lnTo>
                    <a:pt x="0" y="678"/>
                  </a:lnTo>
                  <a:lnTo>
                    <a:pt x="1" y="674"/>
                  </a:lnTo>
                  <a:lnTo>
                    <a:pt x="1" y="670"/>
                  </a:lnTo>
                  <a:lnTo>
                    <a:pt x="1" y="663"/>
                  </a:lnTo>
                  <a:lnTo>
                    <a:pt x="2" y="653"/>
                  </a:lnTo>
                  <a:lnTo>
                    <a:pt x="2" y="642"/>
                  </a:lnTo>
                  <a:lnTo>
                    <a:pt x="3" y="632"/>
                  </a:lnTo>
                  <a:lnTo>
                    <a:pt x="3" y="620"/>
                  </a:lnTo>
                  <a:lnTo>
                    <a:pt x="5" y="610"/>
                  </a:lnTo>
                  <a:lnTo>
                    <a:pt x="5" y="602"/>
                  </a:lnTo>
                  <a:lnTo>
                    <a:pt x="5" y="599"/>
                  </a:lnTo>
                  <a:lnTo>
                    <a:pt x="5" y="589"/>
                  </a:lnTo>
                  <a:lnTo>
                    <a:pt x="5" y="588"/>
                  </a:lnTo>
                  <a:lnTo>
                    <a:pt x="6" y="585"/>
                  </a:lnTo>
                  <a:lnTo>
                    <a:pt x="9" y="581"/>
                  </a:lnTo>
                  <a:lnTo>
                    <a:pt x="10" y="580"/>
                  </a:lnTo>
                  <a:lnTo>
                    <a:pt x="11" y="577"/>
                  </a:lnTo>
                  <a:lnTo>
                    <a:pt x="13" y="573"/>
                  </a:lnTo>
                  <a:lnTo>
                    <a:pt x="15" y="570"/>
                  </a:lnTo>
                  <a:lnTo>
                    <a:pt x="15" y="568"/>
                  </a:lnTo>
                  <a:lnTo>
                    <a:pt x="17" y="564"/>
                  </a:lnTo>
                  <a:lnTo>
                    <a:pt x="18" y="561"/>
                  </a:lnTo>
                  <a:lnTo>
                    <a:pt x="18" y="557"/>
                  </a:lnTo>
                  <a:lnTo>
                    <a:pt x="19" y="553"/>
                  </a:lnTo>
                  <a:lnTo>
                    <a:pt x="19" y="550"/>
                  </a:lnTo>
                  <a:lnTo>
                    <a:pt x="19" y="544"/>
                  </a:lnTo>
                  <a:lnTo>
                    <a:pt x="19" y="540"/>
                  </a:lnTo>
                  <a:lnTo>
                    <a:pt x="19" y="536"/>
                  </a:lnTo>
                  <a:lnTo>
                    <a:pt x="19" y="533"/>
                  </a:lnTo>
                  <a:lnTo>
                    <a:pt x="18" y="529"/>
                  </a:lnTo>
                  <a:lnTo>
                    <a:pt x="18" y="525"/>
                  </a:lnTo>
                  <a:lnTo>
                    <a:pt x="18" y="521"/>
                  </a:lnTo>
                  <a:lnTo>
                    <a:pt x="18" y="517"/>
                  </a:lnTo>
                  <a:lnTo>
                    <a:pt x="17" y="514"/>
                  </a:lnTo>
                  <a:lnTo>
                    <a:pt x="17" y="510"/>
                  </a:lnTo>
                  <a:lnTo>
                    <a:pt x="17" y="506"/>
                  </a:lnTo>
                  <a:lnTo>
                    <a:pt x="15" y="502"/>
                  </a:lnTo>
                  <a:lnTo>
                    <a:pt x="15" y="498"/>
                  </a:lnTo>
                  <a:lnTo>
                    <a:pt x="15" y="495"/>
                  </a:lnTo>
                  <a:lnTo>
                    <a:pt x="15" y="491"/>
                  </a:lnTo>
                  <a:lnTo>
                    <a:pt x="15" y="487"/>
                  </a:lnTo>
                  <a:lnTo>
                    <a:pt x="15" y="483"/>
                  </a:lnTo>
                  <a:lnTo>
                    <a:pt x="15" y="479"/>
                  </a:lnTo>
                  <a:lnTo>
                    <a:pt x="15" y="475"/>
                  </a:lnTo>
                  <a:lnTo>
                    <a:pt x="15" y="472"/>
                  </a:lnTo>
                  <a:lnTo>
                    <a:pt x="17" y="471"/>
                  </a:lnTo>
                  <a:lnTo>
                    <a:pt x="17" y="468"/>
                  </a:lnTo>
                  <a:lnTo>
                    <a:pt x="19" y="466"/>
                  </a:lnTo>
                  <a:lnTo>
                    <a:pt x="20" y="462"/>
                  </a:lnTo>
                  <a:lnTo>
                    <a:pt x="23" y="459"/>
                  </a:lnTo>
                  <a:lnTo>
                    <a:pt x="34" y="449"/>
                  </a:lnTo>
                  <a:lnTo>
                    <a:pt x="43" y="438"/>
                  </a:lnTo>
                  <a:lnTo>
                    <a:pt x="53" y="428"/>
                  </a:lnTo>
                  <a:lnTo>
                    <a:pt x="64" y="419"/>
                  </a:lnTo>
                  <a:lnTo>
                    <a:pt x="65" y="412"/>
                  </a:lnTo>
                  <a:lnTo>
                    <a:pt x="66" y="402"/>
                  </a:lnTo>
                  <a:lnTo>
                    <a:pt x="68" y="391"/>
                  </a:lnTo>
                  <a:lnTo>
                    <a:pt x="69" y="381"/>
                  </a:lnTo>
                  <a:lnTo>
                    <a:pt x="70" y="379"/>
                  </a:lnTo>
                  <a:lnTo>
                    <a:pt x="72" y="377"/>
                  </a:lnTo>
                  <a:lnTo>
                    <a:pt x="74" y="375"/>
                  </a:lnTo>
                  <a:lnTo>
                    <a:pt x="77" y="373"/>
                  </a:lnTo>
                  <a:lnTo>
                    <a:pt x="78" y="370"/>
                  </a:lnTo>
                  <a:lnTo>
                    <a:pt x="78" y="368"/>
                  </a:lnTo>
                  <a:lnTo>
                    <a:pt x="77" y="364"/>
                  </a:lnTo>
                  <a:lnTo>
                    <a:pt x="75" y="361"/>
                  </a:lnTo>
                  <a:lnTo>
                    <a:pt x="74" y="358"/>
                  </a:lnTo>
                  <a:lnTo>
                    <a:pt x="73" y="354"/>
                  </a:lnTo>
                  <a:lnTo>
                    <a:pt x="72" y="352"/>
                  </a:lnTo>
                  <a:lnTo>
                    <a:pt x="70" y="349"/>
                  </a:lnTo>
                  <a:lnTo>
                    <a:pt x="69" y="347"/>
                  </a:lnTo>
                  <a:lnTo>
                    <a:pt x="69" y="344"/>
                  </a:lnTo>
                  <a:lnTo>
                    <a:pt x="78" y="318"/>
                  </a:lnTo>
                  <a:lnTo>
                    <a:pt x="86" y="294"/>
                  </a:lnTo>
                  <a:lnTo>
                    <a:pt x="87" y="296"/>
                  </a:lnTo>
                  <a:lnTo>
                    <a:pt x="92" y="301"/>
                  </a:lnTo>
                  <a:lnTo>
                    <a:pt x="94" y="302"/>
                  </a:lnTo>
                  <a:lnTo>
                    <a:pt x="95" y="303"/>
                  </a:lnTo>
                  <a:lnTo>
                    <a:pt x="96" y="303"/>
                  </a:lnTo>
                  <a:lnTo>
                    <a:pt x="96" y="306"/>
                  </a:lnTo>
                  <a:lnTo>
                    <a:pt x="96" y="307"/>
                  </a:lnTo>
                  <a:lnTo>
                    <a:pt x="96" y="309"/>
                  </a:lnTo>
                  <a:lnTo>
                    <a:pt x="98" y="310"/>
                  </a:lnTo>
                  <a:lnTo>
                    <a:pt x="99" y="311"/>
                  </a:lnTo>
                  <a:lnTo>
                    <a:pt x="100" y="313"/>
                  </a:lnTo>
                  <a:lnTo>
                    <a:pt x="100" y="314"/>
                  </a:lnTo>
                  <a:lnTo>
                    <a:pt x="102" y="315"/>
                  </a:lnTo>
                  <a:lnTo>
                    <a:pt x="102" y="317"/>
                  </a:lnTo>
                  <a:lnTo>
                    <a:pt x="103" y="318"/>
                  </a:lnTo>
                  <a:lnTo>
                    <a:pt x="103" y="319"/>
                  </a:lnTo>
                  <a:lnTo>
                    <a:pt x="104" y="319"/>
                  </a:lnTo>
                  <a:lnTo>
                    <a:pt x="106" y="320"/>
                  </a:lnTo>
                  <a:lnTo>
                    <a:pt x="106" y="319"/>
                  </a:lnTo>
                  <a:lnTo>
                    <a:pt x="111" y="318"/>
                  </a:lnTo>
                  <a:lnTo>
                    <a:pt x="113" y="315"/>
                  </a:lnTo>
                  <a:lnTo>
                    <a:pt x="116" y="314"/>
                  </a:lnTo>
                  <a:lnTo>
                    <a:pt x="117" y="313"/>
                  </a:lnTo>
                  <a:lnTo>
                    <a:pt x="120" y="311"/>
                  </a:lnTo>
                  <a:lnTo>
                    <a:pt x="120" y="310"/>
                  </a:lnTo>
                  <a:lnTo>
                    <a:pt x="121" y="307"/>
                  </a:lnTo>
                  <a:lnTo>
                    <a:pt x="123" y="307"/>
                  </a:lnTo>
                  <a:lnTo>
                    <a:pt x="123" y="306"/>
                  </a:lnTo>
                  <a:lnTo>
                    <a:pt x="125" y="306"/>
                  </a:lnTo>
                  <a:lnTo>
                    <a:pt x="125" y="305"/>
                  </a:lnTo>
                  <a:lnTo>
                    <a:pt x="124" y="300"/>
                  </a:lnTo>
                  <a:lnTo>
                    <a:pt x="124" y="297"/>
                  </a:lnTo>
                  <a:lnTo>
                    <a:pt x="123" y="296"/>
                  </a:lnTo>
                  <a:lnTo>
                    <a:pt x="120" y="294"/>
                  </a:lnTo>
                  <a:lnTo>
                    <a:pt x="117" y="293"/>
                  </a:lnTo>
                  <a:lnTo>
                    <a:pt x="116" y="292"/>
                  </a:lnTo>
                  <a:lnTo>
                    <a:pt x="111" y="288"/>
                  </a:lnTo>
                  <a:lnTo>
                    <a:pt x="112" y="286"/>
                  </a:lnTo>
                  <a:lnTo>
                    <a:pt x="111" y="285"/>
                  </a:lnTo>
                  <a:lnTo>
                    <a:pt x="110" y="285"/>
                  </a:lnTo>
                  <a:lnTo>
                    <a:pt x="107" y="281"/>
                  </a:lnTo>
                  <a:lnTo>
                    <a:pt x="104" y="280"/>
                  </a:lnTo>
                  <a:lnTo>
                    <a:pt x="103" y="279"/>
                  </a:lnTo>
                  <a:lnTo>
                    <a:pt x="104" y="277"/>
                  </a:lnTo>
                  <a:lnTo>
                    <a:pt x="106" y="276"/>
                  </a:lnTo>
                  <a:lnTo>
                    <a:pt x="104" y="273"/>
                  </a:lnTo>
                  <a:lnTo>
                    <a:pt x="106" y="272"/>
                  </a:lnTo>
                  <a:lnTo>
                    <a:pt x="110" y="271"/>
                  </a:lnTo>
                  <a:lnTo>
                    <a:pt x="111" y="269"/>
                  </a:lnTo>
                  <a:lnTo>
                    <a:pt x="121" y="260"/>
                  </a:lnTo>
                  <a:lnTo>
                    <a:pt x="124" y="255"/>
                  </a:lnTo>
                  <a:lnTo>
                    <a:pt x="123" y="247"/>
                  </a:lnTo>
                  <a:lnTo>
                    <a:pt x="123" y="246"/>
                  </a:lnTo>
                  <a:lnTo>
                    <a:pt x="124" y="243"/>
                  </a:lnTo>
                  <a:lnTo>
                    <a:pt x="124" y="242"/>
                  </a:lnTo>
                  <a:lnTo>
                    <a:pt x="124" y="241"/>
                  </a:lnTo>
                  <a:lnTo>
                    <a:pt x="128" y="239"/>
                  </a:lnTo>
                  <a:lnTo>
                    <a:pt x="129" y="238"/>
                  </a:lnTo>
                  <a:lnTo>
                    <a:pt x="130" y="238"/>
                  </a:lnTo>
                  <a:lnTo>
                    <a:pt x="129" y="239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33" y="242"/>
                  </a:lnTo>
                  <a:lnTo>
                    <a:pt x="140" y="241"/>
                  </a:lnTo>
                  <a:lnTo>
                    <a:pt x="145" y="242"/>
                  </a:lnTo>
                  <a:lnTo>
                    <a:pt x="150" y="255"/>
                  </a:lnTo>
                  <a:lnTo>
                    <a:pt x="154" y="263"/>
                  </a:lnTo>
                  <a:lnTo>
                    <a:pt x="158" y="263"/>
                  </a:lnTo>
                  <a:lnTo>
                    <a:pt x="161" y="263"/>
                  </a:lnTo>
                  <a:lnTo>
                    <a:pt x="172" y="259"/>
                  </a:lnTo>
                  <a:lnTo>
                    <a:pt x="176" y="259"/>
                  </a:lnTo>
                  <a:lnTo>
                    <a:pt x="178" y="258"/>
                  </a:lnTo>
                  <a:lnTo>
                    <a:pt x="182" y="258"/>
                  </a:lnTo>
                  <a:lnTo>
                    <a:pt x="183" y="260"/>
                  </a:lnTo>
                  <a:lnTo>
                    <a:pt x="187" y="260"/>
                  </a:lnTo>
                  <a:lnTo>
                    <a:pt x="196" y="265"/>
                  </a:lnTo>
                  <a:lnTo>
                    <a:pt x="199" y="267"/>
                  </a:lnTo>
                  <a:lnTo>
                    <a:pt x="201" y="271"/>
                  </a:lnTo>
                  <a:lnTo>
                    <a:pt x="201" y="272"/>
                  </a:lnTo>
                  <a:lnTo>
                    <a:pt x="204" y="276"/>
                  </a:lnTo>
                  <a:lnTo>
                    <a:pt x="208" y="275"/>
                  </a:lnTo>
                  <a:lnTo>
                    <a:pt x="208" y="273"/>
                  </a:lnTo>
                  <a:lnTo>
                    <a:pt x="209" y="272"/>
                  </a:lnTo>
                  <a:lnTo>
                    <a:pt x="210" y="269"/>
                  </a:lnTo>
                  <a:lnTo>
                    <a:pt x="210" y="265"/>
                  </a:lnTo>
                  <a:lnTo>
                    <a:pt x="209" y="265"/>
                  </a:lnTo>
                  <a:lnTo>
                    <a:pt x="208" y="267"/>
                  </a:lnTo>
                  <a:lnTo>
                    <a:pt x="208" y="265"/>
                  </a:lnTo>
                  <a:lnTo>
                    <a:pt x="208" y="263"/>
                  </a:lnTo>
                  <a:lnTo>
                    <a:pt x="208" y="262"/>
                  </a:lnTo>
                  <a:lnTo>
                    <a:pt x="206" y="262"/>
                  </a:lnTo>
                  <a:lnTo>
                    <a:pt x="206" y="263"/>
                  </a:lnTo>
                  <a:lnTo>
                    <a:pt x="204" y="262"/>
                  </a:lnTo>
                  <a:lnTo>
                    <a:pt x="200" y="260"/>
                  </a:lnTo>
                  <a:lnTo>
                    <a:pt x="199" y="258"/>
                  </a:lnTo>
                  <a:lnTo>
                    <a:pt x="200" y="254"/>
                  </a:lnTo>
                  <a:lnTo>
                    <a:pt x="200" y="252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7"/>
                  </a:lnTo>
                  <a:lnTo>
                    <a:pt x="200" y="245"/>
                  </a:lnTo>
                  <a:lnTo>
                    <a:pt x="199" y="243"/>
                  </a:lnTo>
                  <a:lnTo>
                    <a:pt x="197" y="242"/>
                  </a:lnTo>
                  <a:lnTo>
                    <a:pt x="195" y="241"/>
                  </a:lnTo>
                  <a:lnTo>
                    <a:pt x="195" y="238"/>
                  </a:lnTo>
                  <a:lnTo>
                    <a:pt x="193" y="237"/>
                  </a:lnTo>
                  <a:lnTo>
                    <a:pt x="193" y="233"/>
                  </a:lnTo>
                  <a:lnTo>
                    <a:pt x="196" y="231"/>
                  </a:lnTo>
                  <a:lnTo>
                    <a:pt x="195" y="231"/>
                  </a:lnTo>
                  <a:lnTo>
                    <a:pt x="191" y="229"/>
                  </a:lnTo>
                  <a:lnTo>
                    <a:pt x="191" y="226"/>
                  </a:lnTo>
                  <a:lnTo>
                    <a:pt x="192" y="225"/>
                  </a:lnTo>
                  <a:lnTo>
                    <a:pt x="191" y="224"/>
                  </a:lnTo>
                  <a:lnTo>
                    <a:pt x="191" y="221"/>
                  </a:lnTo>
                  <a:lnTo>
                    <a:pt x="188" y="220"/>
                  </a:lnTo>
                  <a:lnTo>
                    <a:pt x="185" y="217"/>
                  </a:lnTo>
                  <a:lnTo>
                    <a:pt x="185" y="214"/>
                  </a:lnTo>
                  <a:lnTo>
                    <a:pt x="182" y="213"/>
                  </a:lnTo>
                  <a:lnTo>
                    <a:pt x="179" y="212"/>
                  </a:lnTo>
                  <a:lnTo>
                    <a:pt x="176" y="212"/>
                  </a:lnTo>
                  <a:lnTo>
                    <a:pt x="176" y="214"/>
                  </a:lnTo>
                  <a:lnTo>
                    <a:pt x="179" y="216"/>
                  </a:lnTo>
                  <a:lnTo>
                    <a:pt x="179" y="217"/>
                  </a:lnTo>
                  <a:lnTo>
                    <a:pt x="176" y="218"/>
                  </a:lnTo>
                  <a:lnTo>
                    <a:pt x="175" y="218"/>
                  </a:lnTo>
                  <a:lnTo>
                    <a:pt x="174" y="218"/>
                  </a:lnTo>
                  <a:lnTo>
                    <a:pt x="172" y="216"/>
                  </a:lnTo>
                  <a:lnTo>
                    <a:pt x="168" y="214"/>
                  </a:lnTo>
                  <a:lnTo>
                    <a:pt x="168" y="213"/>
                  </a:lnTo>
                  <a:lnTo>
                    <a:pt x="170" y="213"/>
                  </a:lnTo>
                  <a:lnTo>
                    <a:pt x="172" y="213"/>
                  </a:lnTo>
                  <a:lnTo>
                    <a:pt x="171" y="209"/>
                  </a:lnTo>
                  <a:lnTo>
                    <a:pt x="172" y="208"/>
                  </a:lnTo>
                  <a:lnTo>
                    <a:pt x="171" y="204"/>
                  </a:lnTo>
                  <a:lnTo>
                    <a:pt x="174" y="204"/>
                  </a:lnTo>
                  <a:lnTo>
                    <a:pt x="175" y="203"/>
                  </a:lnTo>
                  <a:lnTo>
                    <a:pt x="183" y="201"/>
                  </a:lnTo>
                  <a:lnTo>
                    <a:pt x="187" y="203"/>
                  </a:lnTo>
                  <a:lnTo>
                    <a:pt x="189" y="201"/>
                  </a:lnTo>
                  <a:lnTo>
                    <a:pt x="192" y="203"/>
                  </a:lnTo>
                  <a:lnTo>
                    <a:pt x="199" y="200"/>
                  </a:lnTo>
                  <a:lnTo>
                    <a:pt x="199" y="199"/>
                  </a:lnTo>
                  <a:lnTo>
                    <a:pt x="200" y="197"/>
                  </a:lnTo>
                  <a:lnTo>
                    <a:pt x="208" y="188"/>
                  </a:lnTo>
                  <a:lnTo>
                    <a:pt x="214" y="184"/>
                  </a:lnTo>
                  <a:lnTo>
                    <a:pt x="219" y="186"/>
                  </a:lnTo>
                  <a:lnTo>
                    <a:pt x="222" y="187"/>
                  </a:lnTo>
                  <a:lnTo>
                    <a:pt x="225" y="187"/>
                  </a:lnTo>
                  <a:lnTo>
                    <a:pt x="226" y="187"/>
                  </a:lnTo>
                  <a:lnTo>
                    <a:pt x="225" y="188"/>
                  </a:lnTo>
                  <a:lnTo>
                    <a:pt x="233" y="195"/>
                  </a:lnTo>
                  <a:lnTo>
                    <a:pt x="234" y="193"/>
                  </a:lnTo>
                  <a:lnTo>
                    <a:pt x="236" y="192"/>
                  </a:lnTo>
                  <a:lnTo>
                    <a:pt x="236" y="191"/>
                  </a:lnTo>
                  <a:lnTo>
                    <a:pt x="239" y="191"/>
                  </a:lnTo>
                  <a:lnTo>
                    <a:pt x="236" y="187"/>
                  </a:lnTo>
                  <a:lnTo>
                    <a:pt x="235" y="187"/>
                  </a:lnTo>
                  <a:lnTo>
                    <a:pt x="233" y="186"/>
                  </a:lnTo>
                  <a:lnTo>
                    <a:pt x="233" y="182"/>
                  </a:lnTo>
                  <a:lnTo>
                    <a:pt x="234" y="182"/>
                  </a:lnTo>
                  <a:lnTo>
                    <a:pt x="233" y="176"/>
                  </a:lnTo>
                  <a:lnTo>
                    <a:pt x="231" y="176"/>
                  </a:lnTo>
                  <a:lnTo>
                    <a:pt x="231" y="175"/>
                  </a:lnTo>
                  <a:lnTo>
                    <a:pt x="233" y="170"/>
                  </a:lnTo>
                  <a:lnTo>
                    <a:pt x="231" y="165"/>
                  </a:lnTo>
                  <a:lnTo>
                    <a:pt x="234" y="161"/>
                  </a:lnTo>
                  <a:lnTo>
                    <a:pt x="233" y="161"/>
                  </a:lnTo>
                  <a:lnTo>
                    <a:pt x="233" y="158"/>
                  </a:lnTo>
                  <a:lnTo>
                    <a:pt x="234" y="159"/>
                  </a:lnTo>
                  <a:lnTo>
                    <a:pt x="235" y="157"/>
                  </a:lnTo>
                  <a:lnTo>
                    <a:pt x="234" y="150"/>
                  </a:lnTo>
                  <a:lnTo>
                    <a:pt x="230" y="150"/>
                  </a:lnTo>
                  <a:lnTo>
                    <a:pt x="230" y="149"/>
                  </a:lnTo>
                  <a:lnTo>
                    <a:pt x="226" y="148"/>
                  </a:lnTo>
                  <a:lnTo>
                    <a:pt x="219" y="144"/>
                  </a:lnTo>
                  <a:lnTo>
                    <a:pt x="218" y="142"/>
                  </a:lnTo>
                  <a:lnTo>
                    <a:pt x="219" y="141"/>
                  </a:lnTo>
                  <a:lnTo>
                    <a:pt x="223" y="140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8" y="139"/>
                  </a:lnTo>
                  <a:lnTo>
                    <a:pt x="218" y="137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2" y="133"/>
                  </a:lnTo>
                  <a:lnTo>
                    <a:pt x="222" y="132"/>
                  </a:lnTo>
                  <a:lnTo>
                    <a:pt x="223" y="127"/>
                  </a:lnTo>
                  <a:lnTo>
                    <a:pt x="225" y="127"/>
                  </a:lnTo>
                  <a:lnTo>
                    <a:pt x="226" y="125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35" y="120"/>
                  </a:lnTo>
                  <a:lnTo>
                    <a:pt x="238" y="121"/>
                  </a:lnTo>
                  <a:lnTo>
                    <a:pt x="243" y="120"/>
                  </a:lnTo>
                  <a:lnTo>
                    <a:pt x="242" y="124"/>
                  </a:lnTo>
                  <a:lnTo>
                    <a:pt x="243" y="123"/>
                  </a:lnTo>
                  <a:lnTo>
                    <a:pt x="246" y="125"/>
                  </a:lnTo>
                  <a:lnTo>
                    <a:pt x="246" y="131"/>
                  </a:lnTo>
                  <a:lnTo>
                    <a:pt x="247" y="132"/>
                  </a:lnTo>
                  <a:lnTo>
                    <a:pt x="248" y="129"/>
                  </a:lnTo>
                  <a:lnTo>
                    <a:pt x="251" y="129"/>
                  </a:lnTo>
                  <a:lnTo>
                    <a:pt x="252" y="129"/>
                  </a:lnTo>
                  <a:lnTo>
                    <a:pt x="254" y="129"/>
                  </a:lnTo>
                  <a:lnTo>
                    <a:pt x="255" y="132"/>
                  </a:lnTo>
                  <a:lnTo>
                    <a:pt x="256" y="133"/>
                  </a:lnTo>
                  <a:lnTo>
                    <a:pt x="259" y="133"/>
                  </a:lnTo>
                  <a:lnTo>
                    <a:pt x="260" y="132"/>
                  </a:lnTo>
                  <a:lnTo>
                    <a:pt x="269" y="129"/>
                  </a:lnTo>
                  <a:lnTo>
                    <a:pt x="272" y="132"/>
                  </a:lnTo>
                  <a:lnTo>
                    <a:pt x="274" y="129"/>
                  </a:lnTo>
                  <a:lnTo>
                    <a:pt x="274" y="131"/>
                  </a:lnTo>
                  <a:lnTo>
                    <a:pt x="277" y="129"/>
                  </a:lnTo>
                  <a:lnTo>
                    <a:pt x="278" y="133"/>
                  </a:lnTo>
                  <a:lnTo>
                    <a:pt x="282" y="132"/>
                  </a:lnTo>
                  <a:lnTo>
                    <a:pt x="285" y="133"/>
                  </a:lnTo>
                  <a:lnTo>
                    <a:pt x="286" y="137"/>
                  </a:lnTo>
                  <a:lnTo>
                    <a:pt x="288" y="136"/>
                  </a:lnTo>
                  <a:lnTo>
                    <a:pt x="289" y="136"/>
                  </a:lnTo>
                  <a:lnTo>
                    <a:pt x="291" y="139"/>
                  </a:lnTo>
                  <a:lnTo>
                    <a:pt x="293" y="140"/>
                  </a:lnTo>
                  <a:lnTo>
                    <a:pt x="297" y="139"/>
                  </a:lnTo>
                  <a:lnTo>
                    <a:pt x="299" y="141"/>
                  </a:lnTo>
                  <a:lnTo>
                    <a:pt x="302" y="137"/>
                  </a:lnTo>
                  <a:lnTo>
                    <a:pt x="305" y="135"/>
                  </a:lnTo>
                  <a:lnTo>
                    <a:pt x="307" y="135"/>
                  </a:lnTo>
                  <a:lnTo>
                    <a:pt x="309" y="135"/>
                  </a:lnTo>
                  <a:lnTo>
                    <a:pt x="311" y="131"/>
                  </a:lnTo>
                  <a:lnTo>
                    <a:pt x="310" y="131"/>
                  </a:lnTo>
                  <a:lnTo>
                    <a:pt x="310" y="129"/>
                  </a:lnTo>
                  <a:lnTo>
                    <a:pt x="310" y="127"/>
                  </a:lnTo>
                  <a:lnTo>
                    <a:pt x="310" y="123"/>
                  </a:lnTo>
                  <a:lnTo>
                    <a:pt x="309" y="121"/>
                  </a:lnTo>
                  <a:lnTo>
                    <a:pt x="309" y="120"/>
                  </a:lnTo>
                  <a:lnTo>
                    <a:pt x="309" y="119"/>
                  </a:lnTo>
                  <a:lnTo>
                    <a:pt x="307" y="118"/>
                  </a:lnTo>
                  <a:lnTo>
                    <a:pt x="307" y="116"/>
                  </a:lnTo>
                  <a:lnTo>
                    <a:pt x="307" y="115"/>
                  </a:lnTo>
                  <a:lnTo>
                    <a:pt x="305" y="114"/>
                  </a:lnTo>
                  <a:lnTo>
                    <a:pt x="301" y="114"/>
                  </a:lnTo>
                  <a:lnTo>
                    <a:pt x="298" y="108"/>
                  </a:lnTo>
                  <a:lnTo>
                    <a:pt x="299" y="108"/>
                  </a:lnTo>
                  <a:lnTo>
                    <a:pt x="298" y="104"/>
                  </a:lnTo>
                  <a:lnTo>
                    <a:pt x="299" y="104"/>
                  </a:lnTo>
                  <a:lnTo>
                    <a:pt x="298" y="101"/>
                  </a:lnTo>
                  <a:lnTo>
                    <a:pt x="302" y="99"/>
                  </a:lnTo>
                  <a:lnTo>
                    <a:pt x="299" y="98"/>
                  </a:lnTo>
                  <a:lnTo>
                    <a:pt x="303" y="94"/>
                  </a:lnTo>
                  <a:lnTo>
                    <a:pt x="310" y="94"/>
                  </a:lnTo>
                  <a:lnTo>
                    <a:pt x="312" y="97"/>
                  </a:lnTo>
                  <a:lnTo>
                    <a:pt x="316" y="102"/>
                  </a:lnTo>
                  <a:lnTo>
                    <a:pt x="316" y="107"/>
                  </a:lnTo>
                  <a:lnTo>
                    <a:pt x="318" y="108"/>
                  </a:lnTo>
                  <a:lnTo>
                    <a:pt x="319" y="111"/>
                  </a:lnTo>
                  <a:lnTo>
                    <a:pt x="324" y="111"/>
                  </a:lnTo>
                  <a:lnTo>
                    <a:pt x="324" y="112"/>
                  </a:lnTo>
                  <a:lnTo>
                    <a:pt x="328" y="111"/>
                  </a:lnTo>
                  <a:lnTo>
                    <a:pt x="327" y="110"/>
                  </a:lnTo>
                  <a:lnTo>
                    <a:pt x="335" y="106"/>
                  </a:lnTo>
                  <a:lnTo>
                    <a:pt x="335" y="107"/>
                  </a:lnTo>
                  <a:lnTo>
                    <a:pt x="333" y="108"/>
                  </a:lnTo>
                  <a:lnTo>
                    <a:pt x="336" y="112"/>
                  </a:lnTo>
                  <a:lnTo>
                    <a:pt x="340" y="112"/>
                  </a:lnTo>
                  <a:lnTo>
                    <a:pt x="340" y="114"/>
                  </a:lnTo>
                  <a:lnTo>
                    <a:pt x="343" y="114"/>
                  </a:lnTo>
                  <a:lnTo>
                    <a:pt x="343" y="111"/>
                  </a:lnTo>
                  <a:lnTo>
                    <a:pt x="346" y="111"/>
                  </a:lnTo>
                  <a:lnTo>
                    <a:pt x="348" y="108"/>
                  </a:lnTo>
                  <a:lnTo>
                    <a:pt x="345" y="107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53" y="106"/>
                  </a:lnTo>
                  <a:lnTo>
                    <a:pt x="349" y="99"/>
                  </a:lnTo>
                  <a:lnTo>
                    <a:pt x="353" y="98"/>
                  </a:lnTo>
                  <a:lnTo>
                    <a:pt x="352" y="97"/>
                  </a:lnTo>
                  <a:lnTo>
                    <a:pt x="348" y="97"/>
                  </a:lnTo>
                  <a:lnTo>
                    <a:pt x="345" y="93"/>
                  </a:lnTo>
                  <a:lnTo>
                    <a:pt x="346" y="90"/>
                  </a:lnTo>
                  <a:lnTo>
                    <a:pt x="346" y="89"/>
                  </a:lnTo>
                  <a:lnTo>
                    <a:pt x="343" y="89"/>
                  </a:lnTo>
                  <a:lnTo>
                    <a:pt x="344" y="86"/>
                  </a:lnTo>
                  <a:lnTo>
                    <a:pt x="340" y="84"/>
                  </a:lnTo>
                  <a:lnTo>
                    <a:pt x="340" y="80"/>
                  </a:lnTo>
                  <a:lnTo>
                    <a:pt x="339" y="73"/>
                  </a:lnTo>
                  <a:lnTo>
                    <a:pt x="340" y="73"/>
                  </a:lnTo>
                  <a:lnTo>
                    <a:pt x="339" y="72"/>
                  </a:lnTo>
                  <a:lnTo>
                    <a:pt x="339" y="70"/>
                  </a:lnTo>
                  <a:lnTo>
                    <a:pt x="344" y="68"/>
                  </a:lnTo>
                  <a:lnTo>
                    <a:pt x="345" y="70"/>
                  </a:lnTo>
                  <a:lnTo>
                    <a:pt x="346" y="70"/>
                  </a:lnTo>
                  <a:lnTo>
                    <a:pt x="349" y="69"/>
                  </a:lnTo>
                  <a:lnTo>
                    <a:pt x="354" y="68"/>
                  </a:lnTo>
                  <a:lnTo>
                    <a:pt x="353" y="65"/>
                  </a:lnTo>
                  <a:lnTo>
                    <a:pt x="354" y="63"/>
                  </a:lnTo>
                  <a:lnTo>
                    <a:pt x="356" y="60"/>
                  </a:lnTo>
                  <a:lnTo>
                    <a:pt x="356" y="61"/>
                  </a:lnTo>
                  <a:lnTo>
                    <a:pt x="360" y="57"/>
                  </a:lnTo>
                  <a:lnTo>
                    <a:pt x="360" y="55"/>
                  </a:lnTo>
                  <a:lnTo>
                    <a:pt x="358" y="53"/>
                  </a:lnTo>
                  <a:lnTo>
                    <a:pt x="360" y="52"/>
                  </a:lnTo>
                  <a:lnTo>
                    <a:pt x="361" y="52"/>
                  </a:lnTo>
                  <a:lnTo>
                    <a:pt x="363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70" y="55"/>
                  </a:lnTo>
                  <a:lnTo>
                    <a:pt x="371" y="56"/>
                  </a:lnTo>
                  <a:lnTo>
                    <a:pt x="374" y="53"/>
                  </a:lnTo>
                  <a:lnTo>
                    <a:pt x="374" y="48"/>
                  </a:lnTo>
                  <a:lnTo>
                    <a:pt x="375" y="46"/>
                  </a:lnTo>
                  <a:lnTo>
                    <a:pt x="381" y="46"/>
                  </a:lnTo>
                  <a:lnTo>
                    <a:pt x="382" y="43"/>
                  </a:lnTo>
                  <a:lnTo>
                    <a:pt x="381" y="42"/>
                  </a:lnTo>
                  <a:lnTo>
                    <a:pt x="379" y="42"/>
                  </a:lnTo>
                  <a:lnTo>
                    <a:pt x="375" y="32"/>
                  </a:lnTo>
                  <a:lnTo>
                    <a:pt x="374" y="31"/>
                  </a:lnTo>
                  <a:lnTo>
                    <a:pt x="377" y="29"/>
                  </a:lnTo>
                  <a:lnTo>
                    <a:pt x="374" y="27"/>
                  </a:lnTo>
                  <a:lnTo>
                    <a:pt x="378" y="25"/>
                  </a:lnTo>
                  <a:lnTo>
                    <a:pt x="378" y="22"/>
                  </a:lnTo>
                  <a:lnTo>
                    <a:pt x="381" y="19"/>
                  </a:lnTo>
                  <a:lnTo>
                    <a:pt x="381" y="17"/>
                  </a:lnTo>
                  <a:lnTo>
                    <a:pt x="388" y="14"/>
                  </a:lnTo>
                  <a:lnTo>
                    <a:pt x="391" y="17"/>
                  </a:lnTo>
                  <a:lnTo>
                    <a:pt x="392" y="17"/>
                  </a:lnTo>
                  <a:lnTo>
                    <a:pt x="392" y="15"/>
                  </a:lnTo>
                  <a:lnTo>
                    <a:pt x="390" y="14"/>
                  </a:lnTo>
                  <a:lnTo>
                    <a:pt x="390" y="13"/>
                  </a:lnTo>
                  <a:lnTo>
                    <a:pt x="395" y="13"/>
                  </a:lnTo>
                  <a:lnTo>
                    <a:pt x="398" y="15"/>
                  </a:lnTo>
                  <a:lnTo>
                    <a:pt x="400" y="13"/>
                  </a:lnTo>
                  <a:lnTo>
                    <a:pt x="404" y="12"/>
                  </a:lnTo>
                  <a:lnTo>
                    <a:pt x="404" y="6"/>
                  </a:lnTo>
                  <a:lnTo>
                    <a:pt x="405" y="5"/>
                  </a:lnTo>
                  <a:lnTo>
                    <a:pt x="407" y="5"/>
                  </a:lnTo>
                  <a:lnTo>
                    <a:pt x="408" y="4"/>
                  </a:lnTo>
                  <a:lnTo>
                    <a:pt x="409" y="4"/>
                  </a:lnTo>
                  <a:lnTo>
                    <a:pt x="411" y="1"/>
                  </a:lnTo>
                  <a:lnTo>
                    <a:pt x="415" y="0"/>
                  </a:lnTo>
                  <a:lnTo>
                    <a:pt x="417" y="1"/>
                  </a:lnTo>
                  <a:lnTo>
                    <a:pt x="418" y="8"/>
                  </a:lnTo>
                  <a:lnTo>
                    <a:pt x="420" y="8"/>
                  </a:lnTo>
                  <a:lnTo>
                    <a:pt x="420" y="5"/>
                  </a:lnTo>
                  <a:lnTo>
                    <a:pt x="421" y="5"/>
                  </a:lnTo>
                  <a:lnTo>
                    <a:pt x="424" y="9"/>
                  </a:lnTo>
                  <a:lnTo>
                    <a:pt x="425" y="8"/>
                  </a:lnTo>
                  <a:lnTo>
                    <a:pt x="432" y="5"/>
                  </a:lnTo>
                  <a:lnTo>
                    <a:pt x="433" y="8"/>
                  </a:lnTo>
                  <a:lnTo>
                    <a:pt x="435" y="12"/>
                  </a:lnTo>
                  <a:lnTo>
                    <a:pt x="434" y="14"/>
                  </a:lnTo>
                  <a:lnTo>
                    <a:pt x="437" y="15"/>
                  </a:lnTo>
                  <a:lnTo>
                    <a:pt x="439" y="15"/>
                  </a:lnTo>
                  <a:lnTo>
                    <a:pt x="443" y="8"/>
                  </a:lnTo>
                  <a:lnTo>
                    <a:pt x="442" y="2"/>
                  </a:lnTo>
                  <a:lnTo>
                    <a:pt x="450" y="2"/>
                  </a:lnTo>
                  <a:lnTo>
                    <a:pt x="450" y="4"/>
                  </a:lnTo>
                  <a:lnTo>
                    <a:pt x="447" y="5"/>
                  </a:lnTo>
                  <a:lnTo>
                    <a:pt x="446" y="8"/>
                  </a:lnTo>
                  <a:lnTo>
                    <a:pt x="446" y="9"/>
                  </a:lnTo>
                  <a:lnTo>
                    <a:pt x="445" y="10"/>
                  </a:lnTo>
                  <a:lnTo>
                    <a:pt x="446" y="12"/>
                  </a:lnTo>
                  <a:lnTo>
                    <a:pt x="447" y="13"/>
                  </a:lnTo>
                  <a:lnTo>
                    <a:pt x="449" y="13"/>
                  </a:lnTo>
                  <a:lnTo>
                    <a:pt x="450" y="12"/>
                  </a:lnTo>
                  <a:lnTo>
                    <a:pt x="456" y="12"/>
                  </a:lnTo>
                  <a:lnTo>
                    <a:pt x="460" y="13"/>
                  </a:lnTo>
                  <a:lnTo>
                    <a:pt x="462" y="14"/>
                  </a:lnTo>
                  <a:lnTo>
                    <a:pt x="464" y="17"/>
                  </a:lnTo>
                  <a:lnTo>
                    <a:pt x="464" y="15"/>
                  </a:lnTo>
                  <a:lnTo>
                    <a:pt x="467" y="15"/>
                  </a:lnTo>
                  <a:lnTo>
                    <a:pt x="471" y="15"/>
                  </a:lnTo>
                  <a:lnTo>
                    <a:pt x="470" y="13"/>
                  </a:lnTo>
                  <a:lnTo>
                    <a:pt x="475" y="12"/>
                  </a:lnTo>
                  <a:lnTo>
                    <a:pt x="473" y="9"/>
                  </a:lnTo>
                  <a:lnTo>
                    <a:pt x="475" y="8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4"/>
                  </a:lnTo>
                  <a:lnTo>
                    <a:pt x="476" y="1"/>
                  </a:lnTo>
                  <a:lnTo>
                    <a:pt x="477" y="1"/>
                  </a:lnTo>
                  <a:lnTo>
                    <a:pt x="479" y="1"/>
                  </a:lnTo>
                  <a:lnTo>
                    <a:pt x="479" y="2"/>
                  </a:lnTo>
                  <a:lnTo>
                    <a:pt x="480" y="2"/>
                  </a:lnTo>
                  <a:lnTo>
                    <a:pt x="483" y="6"/>
                  </a:lnTo>
                  <a:lnTo>
                    <a:pt x="485" y="6"/>
                  </a:lnTo>
                  <a:lnTo>
                    <a:pt x="487" y="9"/>
                  </a:lnTo>
                  <a:lnTo>
                    <a:pt x="488" y="9"/>
                  </a:lnTo>
                  <a:lnTo>
                    <a:pt x="489" y="12"/>
                  </a:lnTo>
                  <a:lnTo>
                    <a:pt x="487" y="14"/>
                  </a:lnTo>
                  <a:lnTo>
                    <a:pt x="488" y="17"/>
                  </a:lnTo>
                  <a:lnTo>
                    <a:pt x="489" y="18"/>
                  </a:lnTo>
                  <a:lnTo>
                    <a:pt x="489" y="19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6" y="19"/>
                  </a:lnTo>
                  <a:lnTo>
                    <a:pt x="494" y="23"/>
                  </a:lnTo>
                  <a:lnTo>
                    <a:pt x="493" y="23"/>
                  </a:lnTo>
                  <a:lnTo>
                    <a:pt x="493" y="26"/>
                  </a:lnTo>
                  <a:lnTo>
                    <a:pt x="494" y="26"/>
                  </a:lnTo>
                  <a:lnTo>
                    <a:pt x="494" y="29"/>
                  </a:lnTo>
                  <a:lnTo>
                    <a:pt x="496" y="29"/>
                  </a:lnTo>
                  <a:lnTo>
                    <a:pt x="497" y="27"/>
                  </a:lnTo>
                  <a:lnTo>
                    <a:pt x="498" y="27"/>
                  </a:lnTo>
                  <a:lnTo>
                    <a:pt x="498" y="29"/>
                  </a:lnTo>
                  <a:lnTo>
                    <a:pt x="500" y="29"/>
                  </a:lnTo>
                  <a:lnTo>
                    <a:pt x="500" y="30"/>
                  </a:lnTo>
                  <a:lnTo>
                    <a:pt x="502" y="34"/>
                  </a:lnTo>
                  <a:lnTo>
                    <a:pt x="501" y="34"/>
                  </a:lnTo>
                  <a:lnTo>
                    <a:pt x="501" y="40"/>
                  </a:lnTo>
                  <a:lnTo>
                    <a:pt x="501" y="43"/>
                  </a:lnTo>
                  <a:lnTo>
                    <a:pt x="502" y="43"/>
                  </a:lnTo>
                  <a:lnTo>
                    <a:pt x="504" y="47"/>
                  </a:lnTo>
                  <a:lnTo>
                    <a:pt x="509" y="51"/>
                  </a:lnTo>
                  <a:lnTo>
                    <a:pt x="511" y="51"/>
                  </a:lnTo>
                  <a:lnTo>
                    <a:pt x="518" y="51"/>
                  </a:lnTo>
                  <a:lnTo>
                    <a:pt x="521" y="52"/>
                  </a:lnTo>
                  <a:lnTo>
                    <a:pt x="523" y="51"/>
                  </a:lnTo>
                  <a:lnTo>
                    <a:pt x="525" y="51"/>
                  </a:lnTo>
                  <a:lnTo>
                    <a:pt x="527" y="49"/>
                  </a:lnTo>
                  <a:lnTo>
                    <a:pt x="528" y="48"/>
                  </a:lnTo>
                  <a:lnTo>
                    <a:pt x="531" y="47"/>
                  </a:lnTo>
                  <a:lnTo>
                    <a:pt x="532" y="46"/>
                  </a:lnTo>
                  <a:lnTo>
                    <a:pt x="532" y="44"/>
                  </a:lnTo>
                  <a:lnTo>
                    <a:pt x="534" y="47"/>
                  </a:lnTo>
                  <a:lnTo>
                    <a:pt x="538" y="47"/>
                  </a:lnTo>
                  <a:lnTo>
                    <a:pt x="540" y="49"/>
                  </a:lnTo>
                  <a:lnTo>
                    <a:pt x="542" y="49"/>
                  </a:lnTo>
                  <a:lnTo>
                    <a:pt x="545" y="49"/>
                  </a:lnTo>
                  <a:lnTo>
                    <a:pt x="549" y="48"/>
                  </a:lnTo>
                  <a:lnTo>
                    <a:pt x="551" y="46"/>
                  </a:lnTo>
                  <a:lnTo>
                    <a:pt x="553" y="44"/>
                  </a:lnTo>
                  <a:lnTo>
                    <a:pt x="555" y="43"/>
                  </a:lnTo>
                  <a:lnTo>
                    <a:pt x="556" y="43"/>
                  </a:lnTo>
                  <a:lnTo>
                    <a:pt x="557" y="43"/>
                  </a:lnTo>
                  <a:lnTo>
                    <a:pt x="557" y="39"/>
                  </a:lnTo>
                  <a:lnTo>
                    <a:pt x="560" y="36"/>
                  </a:lnTo>
                  <a:lnTo>
                    <a:pt x="564" y="39"/>
                  </a:lnTo>
                  <a:lnTo>
                    <a:pt x="564" y="40"/>
                  </a:lnTo>
                  <a:lnTo>
                    <a:pt x="565" y="39"/>
                  </a:lnTo>
                  <a:lnTo>
                    <a:pt x="566" y="36"/>
                  </a:lnTo>
                  <a:lnTo>
                    <a:pt x="568" y="36"/>
                  </a:lnTo>
                  <a:lnTo>
                    <a:pt x="570" y="38"/>
                  </a:lnTo>
                  <a:lnTo>
                    <a:pt x="573" y="35"/>
                  </a:lnTo>
                  <a:lnTo>
                    <a:pt x="574" y="31"/>
                  </a:lnTo>
                  <a:lnTo>
                    <a:pt x="577" y="29"/>
                  </a:lnTo>
                  <a:lnTo>
                    <a:pt x="579" y="27"/>
                  </a:lnTo>
                  <a:lnTo>
                    <a:pt x="581" y="30"/>
                  </a:lnTo>
                  <a:lnTo>
                    <a:pt x="583" y="31"/>
                  </a:lnTo>
                  <a:lnTo>
                    <a:pt x="583" y="34"/>
                  </a:lnTo>
                  <a:lnTo>
                    <a:pt x="585" y="35"/>
                  </a:lnTo>
                  <a:lnTo>
                    <a:pt x="586" y="31"/>
                  </a:lnTo>
                  <a:lnTo>
                    <a:pt x="590" y="31"/>
                  </a:lnTo>
                  <a:lnTo>
                    <a:pt x="593" y="34"/>
                  </a:lnTo>
                  <a:lnTo>
                    <a:pt x="595" y="36"/>
                  </a:lnTo>
                  <a:lnTo>
                    <a:pt x="598" y="36"/>
                  </a:lnTo>
                  <a:lnTo>
                    <a:pt x="598" y="38"/>
                  </a:lnTo>
                  <a:lnTo>
                    <a:pt x="599" y="39"/>
                  </a:lnTo>
                  <a:lnTo>
                    <a:pt x="603" y="36"/>
                  </a:lnTo>
                  <a:lnTo>
                    <a:pt x="603" y="35"/>
                  </a:lnTo>
                  <a:lnTo>
                    <a:pt x="603" y="34"/>
                  </a:lnTo>
                  <a:lnTo>
                    <a:pt x="604" y="32"/>
                  </a:lnTo>
                  <a:lnTo>
                    <a:pt x="604" y="34"/>
                  </a:lnTo>
                  <a:lnTo>
                    <a:pt x="607" y="34"/>
                  </a:lnTo>
                  <a:lnTo>
                    <a:pt x="608" y="34"/>
                  </a:lnTo>
                  <a:lnTo>
                    <a:pt x="616" y="34"/>
                  </a:lnTo>
                  <a:lnTo>
                    <a:pt x="616" y="35"/>
                  </a:lnTo>
                  <a:lnTo>
                    <a:pt x="619" y="34"/>
                  </a:lnTo>
                  <a:lnTo>
                    <a:pt x="619" y="32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9" y="30"/>
                  </a:lnTo>
                  <a:lnTo>
                    <a:pt x="629" y="27"/>
                  </a:lnTo>
                  <a:lnTo>
                    <a:pt x="629" y="26"/>
                  </a:lnTo>
                  <a:lnTo>
                    <a:pt x="631" y="26"/>
                  </a:lnTo>
                  <a:lnTo>
                    <a:pt x="632" y="25"/>
                  </a:lnTo>
                  <a:lnTo>
                    <a:pt x="633" y="25"/>
                  </a:lnTo>
                  <a:lnTo>
                    <a:pt x="634" y="23"/>
                  </a:lnTo>
                  <a:lnTo>
                    <a:pt x="641" y="25"/>
                  </a:lnTo>
                  <a:lnTo>
                    <a:pt x="645" y="26"/>
                  </a:lnTo>
                  <a:lnTo>
                    <a:pt x="649" y="26"/>
                  </a:lnTo>
                  <a:lnTo>
                    <a:pt x="650" y="26"/>
                  </a:lnTo>
                  <a:lnTo>
                    <a:pt x="654" y="23"/>
                  </a:lnTo>
                  <a:lnTo>
                    <a:pt x="655" y="23"/>
                  </a:lnTo>
                  <a:lnTo>
                    <a:pt x="657" y="21"/>
                  </a:lnTo>
                  <a:lnTo>
                    <a:pt x="659" y="21"/>
                  </a:lnTo>
                  <a:lnTo>
                    <a:pt x="665" y="23"/>
                  </a:lnTo>
                  <a:lnTo>
                    <a:pt x="666" y="21"/>
                  </a:lnTo>
                  <a:lnTo>
                    <a:pt x="669" y="19"/>
                  </a:lnTo>
                  <a:lnTo>
                    <a:pt x="672" y="19"/>
                  </a:lnTo>
                  <a:lnTo>
                    <a:pt x="674" y="21"/>
                  </a:lnTo>
                  <a:lnTo>
                    <a:pt x="679" y="21"/>
                  </a:lnTo>
                  <a:lnTo>
                    <a:pt x="680" y="23"/>
                  </a:lnTo>
                  <a:lnTo>
                    <a:pt x="682" y="25"/>
                  </a:lnTo>
                  <a:lnTo>
                    <a:pt x="689" y="26"/>
                  </a:lnTo>
                  <a:lnTo>
                    <a:pt x="691" y="27"/>
                  </a:lnTo>
                  <a:lnTo>
                    <a:pt x="693" y="29"/>
                  </a:lnTo>
                  <a:lnTo>
                    <a:pt x="699" y="31"/>
                  </a:lnTo>
                  <a:lnTo>
                    <a:pt x="703" y="32"/>
                  </a:lnTo>
                  <a:lnTo>
                    <a:pt x="705" y="38"/>
                  </a:lnTo>
                  <a:lnTo>
                    <a:pt x="708" y="38"/>
                  </a:lnTo>
                  <a:lnTo>
                    <a:pt x="713" y="38"/>
                  </a:lnTo>
                  <a:lnTo>
                    <a:pt x="718" y="39"/>
                  </a:lnTo>
                  <a:lnTo>
                    <a:pt x="722" y="40"/>
                  </a:lnTo>
                  <a:lnTo>
                    <a:pt x="725" y="40"/>
                  </a:lnTo>
                  <a:lnTo>
                    <a:pt x="729" y="36"/>
                  </a:lnTo>
                  <a:lnTo>
                    <a:pt x="735" y="35"/>
                  </a:lnTo>
                  <a:lnTo>
                    <a:pt x="750" y="38"/>
                  </a:lnTo>
                  <a:lnTo>
                    <a:pt x="752" y="38"/>
                  </a:lnTo>
                  <a:lnTo>
                    <a:pt x="754" y="39"/>
                  </a:lnTo>
                  <a:lnTo>
                    <a:pt x="758" y="38"/>
                  </a:lnTo>
                  <a:lnTo>
                    <a:pt x="761" y="39"/>
                  </a:lnTo>
                  <a:lnTo>
                    <a:pt x="765" y="38"/>
                  </a:lnTo>
                  <a:lnTo>
                    <a:pt x="767" y="35"/>
                  </a:lnTo>
                  <a:lnTo>
                    <a:pt x="767" y="36"/>
                  </a:lnTo>
                  <a:lnTo>
                    <a:pt x="878" y="289"/>
                  </a:lnTo>
                  <a:lnTo>
                    <a:pt x="903" y="301"/>
                  </a:lnTo>
                  <a:lnTo>
                    <a:pt x="925" y="303"/>
                  </a:lnTo>
                  <a:lnTo>
                    <a:pt x="932" y="306"/>
                  </a:lnTo>
                  <a:lnTo>
                    <a:pt x="959" y="326"/>
                  </a:lnTo>
                  <a:lnTo>
                    <a:pt x="949" y="334"/>
                  </a:lnTo>
                  <a:lnTo>
                    <a:pt x="939" y="345"/>
                  </a:lnTo>
                  <a:lnTo>
                    <a:pt x="932" y="349"/>
                  </a:lnTo>
                  <a:lnTo>
                    <a:pt x="911" y="361"/>
                  </a:lnTo>
                  <a:lnTo>
                    <a:pt x="907" y="374"/>
                  </a:lnTo>
                  <a:lnTo>
                    <a:pt x="902" y="379"/>
                  </a:lnTo>
                  <a:lnTo>
                    <a:pt x="902" y="567"/>
                  </a:lnTo>
                  <a:lnTo>
                    <a:pt x="902" y="576"/>
                  </a:lnTo>
                  <a:lnTo>
                    <a:pt x="900" y="581"/>
                  </a:lnTo>
                  <a:lnTo>
                    <a:pt x="902" y="585"/>
                  </a:lnTo>
                  <a:lnTo>
                    <a:pt x="862" y="629"/>
                  </a:lnTo>
                  <a:lnTo>
                    <a:pt x="852" y="642"/>
                  </a:lnTo>
                  <a:lnTo>
                    <a:pt x="849" y="653"/>
                  </a:lnTo>
                  <a:lnTo>
                    <a:pt x="848" y="675"/>
                  </a:lnTo>
                  <a:lnTo>
                    <a:pt x="849" y="691"/>
                  </a:lnTo>
                  <a:lnTo>
                    <a:pt x="862" y="704"/>
                  </a:lnTo>
                  <a:lnTo>
                    <a:pt x="879" y="713"/>
                  </a:lnTo>
                  <a:lnTo>
                    <a:pt x="888" y="726"/>
                  </a:lnTo>
                  <a:lnTo>
                    <a:pt x="898" y="739"/>
                  </a:lnTo>
                  <a:lnTo>
                    <a:pt x="902" y="762"/>
                  </a:lnTo>
                  <a:lnTo>
                    <a:pt x="905" y="794"/>
                  </a:lnTo>
                  <a:lnTo>
                    <a:pt x="911" y="809"/>
                  </a:lnTo>
                  <a:lnTo>
                    <a:pt x="915" y="818"/>
                  </a:lnTo>
                  <a:lnTo>
                    <a:pt x="911" y="827"/>
                  </a:lnTo>
                  <a:lnTo>
                    <a:pt x="904" y="840"/>
                  </a:lnTo>
                  <a:lnTo>
                    <a:pt x="898" y="852"/>
                  </a:lnTo>
                  <a:lnTo>
                    <a:pt x="883" y="856"/>
                  </a:lnTo>
                  <a:lnTo>
                    <a:pt x="874" y="860"/>
                  </a:lnTo>
                  <a:lnTo>
                    <a:pt x="853" y="864"/>
                  </a:lnTo>
                  <a:lnTo>
                    <a:pt x="837" y="864"/>
                  </a:lnTo>
                  <a:lnTo>
                    <a:pt x="820" y="868"/>
                  </a:lnTo>
                  <a:lnTo>
                    <a:pt x="802" y="875"/>
                  </a:lnTo>
                  <a:lnTo>
                    <a:pt x="795" y="883"/>
                  </a:lnTo>
                  <a:lnTo>
                    <a:pt x="795" y="889"/>
                  </a:lnTo>
                  <a:lnTo>
                    <a:pt x="789" y="891"/>
                  </a:lnTo>
                  <a:lnTo>
                    <a:pt x="780" y="895"/>
                  </a:lnTo>
                  <a:lnTo>
                    <a:pt x="765" y="896"/>
                  </a:lnTo>
                  <a:lnTo>
                    <a:pt x="738" y="886"/>
                  </a:lnTo>
                  <a:lnTo>
                    <a:pt x="666" y="887"/>
                  </a:lnTo>
                  <a:lnTo>
                    <a:pt x="611" y="886"/>
                  </a:lnTo>
                  <a:lnTo>
                    <a:pt x="598" y="88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930" y="3601"/>
              <a:ext cx="212" cy="376"/>
            </a:xfrm>
            <a:custGeom>
              <a:avLst/>
              <a:gdLst>
                <a:gd name="T0" fmla="*/ 71 w 212"/>
                <a:gd name="T1" fmla="*/ 21 h 376"/>
                <a:gd name="T2" fmla="*/ 72 w 212"/>
                <a:gd name="T3" fmla="*/ 39 h 376"/>
                <a:gd name="T4" fmla="*/ 86 w 212"/>
                <a:gd name="T5" fmla="*/ 49 h 376"/>
                <a:gd name="T6" fmla="*/ 101 w 212"/>
                <a:gd name="T7" fmla="*/ 54 h 376"/>
                <a:gd name="T8" fmla="*/ 105 w 212"/>
                <a:gd name="T9" fmla="*/ 72 h 376"/>
                <a:gd name="T10" fmla="*/ 114 w 212"/>
                <a:gd name="T11" fmla="*/ 88 h 376"/>
                <a:gd name="T12" fmla="*/ 118 w 212"/>
                <a:gd name="T13" fmla="*/ 105 h 376"/>
                <a:gd name="T14" fmla="*/ 115 w 212"/>
                <a:gd name="T15" fmla="*/ 140 h 376"/>
                <a:gd name="T16" fmla="*/ 112 w 212"/>
                <a:gd name="T17" fmla="*/ 165 h 376"/>
                <a:gd name="T18" fmla="*/ 112 w 212"/>
                <a:gd name="T19" fmla="*/ 189 h 376"/>
                <a:gd name="T20" fmla="*/ 120 w 212"/>
                <a:gd name="T21" fmla="*/ 194 h 376"/>
                <a:gd name="T22" fmla="*/ 136 w 212"/>
                <a:gd name="T23" fmla="*/ 202 h 376"/>
                <a:gd name="T24" fmla="*/ 154 w 212"/>
                <a:gd name="T25" fmla="*/ 210 h 376"/>
                <a:gd name="T26" fmla="*/ 167 w 212"/>
                <a:gd name="T27" fmla="*/ 217 h 376"/>
                <a:gd name="T28" fmla="*/ 178 w 212"/>
                <a:gd name="T29" fmla="*/ 230 h 376"/>
                <a:gd name="T30" fmla="*/ 190 w 212"/>
                <a:gd name="T31" fmla="*/ 261 h 376"/>
                <a:gd name="T32" fmla="*/ 212 w 212"/>
                <a:gd name="T33" fmla="*/ 285 h 376"/>
                <a:gd name="T34" fmla="*/ 209 w 212"/>
                <a:gd name="T35" fmla="*/ 296 h 376"/>
                <a:gd name="T36" fmla="*/ 205 w 212"/>
                <a:gd name="T37" fmla="*/ 305 h 376"/>
                <a:gd name="T38" fmla="*/ 204 w 212"/>
                <a:gd name="T39" fmla="*/ 313 h 376"/>
                <a:gd name="T40" fmla="*/ 204 w 212"/>
                <a:gd name="T41" fmla="*/ 342 h 376"/>
                <a:gd name="T42" fmla="*/ 204 w 212"/>
                <a:gd name="T43" fmla="*/ 361 h 376"/>
                <a:gd name="T44" fmla="*/ 200 w 212"/>
                <a:gd name="T45" fmla="*/ 363 h 376"/>
                <a:gd name="T46" fmla="*/ 195 w 212"/>
                <a:gd name="T47" fmla="*/ 363 h 376"/>
                <a:gd name="T48" fmla="*/ 188 w 212"/>
                <a:gd name="T49" fmla="*/ 364 h 376"/>
                <a:gd name="T50" fmla="*/ 183 w 212"/>
                <a:gd name="T51" fmla="*/ 365 h 376"/>
                <a:gd name="T52" fmla="*/ 179 w 212"/>
                <a:gd name="T53" fmla="*/ 365 h 376"/>
                <a:gd name="T54" fmla="*/ 171 w 212"/>
                <a:gd name="T55" fmla="*/ 367 h 376"/>
                <a:gd name="T56" fmla="*/ 167 w 212"/>
                <a:gd name="T57" fmla="*/ 368 h 376"/>
                <a:gd name="T58" fmla="*/ 158 w 212"/>
                <a:gd name="T59" fmla="*/ 368 h 376"/>
                <a:gd name="T60" fmla="*/ 154 w 212"/>
                <a:gd name="T61" fmla="*/ 369 h 376"/>
                <a:gd name="T62" fmla="*/ 149 w 212"/>
                <a:gd name="T63" fmla="*/ 369 h 376"/>
                <a:gd name="T64" fmla="*/ 144 w 212"/>
                <a:gd name="T65" fmla="*/ 371 h 376"/>
                <a:gd name="T66" fmla="*/ 137 w 212"/>
                <a:gd name="T67" fmla="*/ 371 h 376"/>
                <a:gd name="T68" fmla="*/ 131 w 212"/>
                <a:gd name="T69" fmla="*/ 372 h 376"/>
                <a:gd name="T70" fmla="*/ 111 w 212"/>
                <a:gd name="T71" fmla="*/ 373 h 376"/>
                <a:gd name="T72" fmla="*/ 106 w 212"/>
                <a:gd name="T73" fmla="*/ 373 h 376"/>
                <a:gd name="T74" fmla="*/ 88 w 212"/>
                <a:gd name="T75" fmla="*/ 374 h 376"/>
                <a:gd name="T76" fmla="*/ 76 w 212"/>
                <a:gd name="T77" fmla="*/ 376 h 376"/>
                <a:gd name="T78" fmla="*/ 65 w 212"/>
                <a:gd name="T79" fmla="*/ 363 h 376"/>
                <a:gd name="T80" fmla="*/ 44 w 212"/>
                <a:gd name="T81" fmla="*/ 361 h 376"/>
                <a:gd name="T82" fmla="*/ 33 w 212"/>
                <a:gd name="T83" fmla="*/ 354 h 376"/>
                <a:gd name="T84" fmla="*/ 43 w 212"/>
                <a:gd name="T85" fmla="*/ 334 h 376"/>
                <a:gd name="T86" fmla="*/ 61 w 212"/>
                <a:gd name="T87" fmla="*/ 308 h 376"/>
                <a:gd name="T88" fmla="*/ 69 w 212"/>
                <a:gd name="T89" fmla="*/ 274 h 376"/>
                <a:gd name="T90" fmla="*/ 29 w 212"/>
                <a:gd name="T91" fmla="*/ 254 h 376"/>
                <a:gd name="T92" fmla="*/ 21 w 212"/>
                <a:gd name="T93" fmla="*/ 217 h 376"/>
                <a:gd name="T94" fmla="*/ 13 w 212"/>
                <a:gd name="T95" fmla="*/ 191 h 376"/>
                <a:gd name="T96" fmla="*/ 14 w 212"/>
                <a:gd name="T97" fmla="*/ 170 h 376"/>
                <a:gd name="T98" fmla="*/ 30 w 212"/>
                <a:gd name="T99" fmla="*/ 132 h 376"/>
                <a:gd name="T100" fmla="*/ 21 w 212"/>
                <a:gd name="T101" fmla="*/ 114 h 376"/>
                <a:gd name="T102" fmla="*/ 23 w 212"/>
                <a:gd name="T103" fmla="*/ 94 h 376"/>
                <a:gd name="T104" fmla="*/ 16 w 212"/>
                <a:gd name="T105" fmla="*/ 63 h 376"/>
                <a:gd name="T106" fmla="*/ 10 w 212"/>
                <a:gd name="T107" fmla="*/ 29 h 376"/>
                <a:gd name="T108" fmla="*/ 0 w 212"/>
                <a:gd name="T109" fmla="*/ 17 h 376"/>
                <a:gd name="T110" fmla="*/ 13 w 212"/>
                <a:gd name="T111" fmla="*/ 4 h 376"/>
                <a:gd name="T112" fmla="*/ 39 w 212"/>
                <a:gd name="T113" fmla="*/ 3 h 376"/>
                <a:gd name="T114" fmla="*/ 64 w 212"/>
                <a:gd name="T115" fmla="*/ 1 h 376"/>
                <a:gd name="T116" fmla="*/ 72 w 212"/>
                <a:gd name="T117" fmla="*/ 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376">
                  <a:moveTo>
                    <a:pt x="72" y="7"/>
                  </a:moveTo>
                  <a:lnTo>
                    <a:pt x="71" y="13"/>
                  </a:lnTo>
                  <a:lnTo>
                    <a:pt x="71" y="21"/>
                  </a:lnTo>
                  <a:lnTo>
                    <a:pt x="72" y="28"/>
                  </a:lnTo>
                  <a:lnTo>
                    <a:pt x="73" y="34"/>
                  </a:lnTo>
                  <a:lnTo>
                    <a:pt x="72" y="39"/>
                  </a:lnTo>
                  <a:lnTo>
                    <a:pt x="74" y="43"/>
                  </a:lnTo>
                  <a:lnTo>
                    <a:pt x="81" y="47"/>
                  </a:lnTo>
                  <a:lnTo>
                    <a:pt x="86" y="49"/>
                  </a:lnTo>
                  <a:lnTo>
                    <a:pt x="91" y="49"/>
                  </a:lnTo>
                  <a:lnTo>
                    <a:pt x="99" y="51"/>
                  </a:lnTo>
                  <a:lnTo>
                    <a:pt x="101" y="54"/>
                  </a:lnTo>
                  <a:lnTo>
                    <a:pt x="102" y="60"/>
                  </a:lnTo>
                  <a:lnTo>
                    <a:pt x="103" y="67"/>
                  </a:lnTo>
                  <a:lnTo>
                    <a:pt x="105" y="72"/>
                  </a:lnTo>
                  <a:lnTo>
                    <a:pt x="109" y="77"/>
                  </a:lnTo>
                  <a:lnTo>
                    <a:pt x="111" y="81"/>
                  </a:lnTo>
                  <a:lnTo>
                    <a:pt x="114" y="88"/>
                  </a:lnTo>
                  <a:lnTo>
                    <a:pt x="116" y="94"/>
                  </a:lnTo>
                  <a:lnTo>
                    <a:pt x="118" y="100"/>
                  </a:lnTo>
                  <a:lnTo>
                    <a:pt x="118" y="105"/>
                  </a:lnTo>
                  <a:lnTo>
                    <a:pt x="119" y="114"/>
                  </a:lnTo>
                  <a:lnTo>
                    <a:pt x="118" y="127"/>
                  </a:lnTo>
                  <a:lnTo>
                    <a:pt x="115" y="140"/>
                  </a:lnTo>
                  <a:lnTo>
                    <a:pt x="112" y="148"/>
                  </a:lnTo>
                  <a:lnTo>
                    <a:pt x="112" y="157"/>
                  </a:lnTo>
                  <a:lnTo>
                    <a:pt x="112" y="165"/>
                  </a:lnTo>
                  <a:lnTo>
                    <a:pt x="112" y="173"/>
                  </a:lnTo>
                  <a:lnTo>
                    <a:pt x="112" y="181"/>
                  </a:lnTo>
                  <a:lnTo>
                    <a:pt x="112" y="189"/>
                  </a:lnTo>
                  <a:lnTo>
                    <a:pt x="114" y="196"/>
                  </a:lnTo>
                  <a:lnTo>
                    <a:pt x="116" y="195"/>
                  </a:lnTo>
                  <a:lnTo>
                    <a:pt x="120" y="194"/>
                  </a:lnTo>
                  <a:lnTo>
                    <a:pt x="126" y="196"/>
                  </a:lnTo>
                  <a:lnTo>
                    <a:pt x="129" y="198"/>
                  </a:lnTo>
                  <a:lnTo>
                    <a:pt x="136" y="202"/>
                  </a:lnTo>
                  <a:lnTo>
                    <a:pt x="141" y="203"/>
                  </a:lnTo>
                  <a:lnTo>
                    <a:pt x="148" y="207"/>
                  </a:lnTo>
                  <a:lnTo>
                    <a:pt x="154" y="210"/>
                  </a:lnTo>
                  <a:lnTo>
                    <a:pt x="158" y="213"/>
                  </a:lnTo>
                  <a:lnTo>
                    <a:pt x="165" y="212"/>
                  </a:lnTo>
                  <a:lnTo>
                    <a:pt x="167" y="217"/>
                  </a:lnTo>
                  <a:lnTo>
                    <a:pt x="171" y="221"/>
                  </a:lnTo>
                  <a:lnTo>
                    <a:pt x="174" y="225"/>
                  </a:lnTo>
                  <a:lnTo>
                    <a:pt x="178" y="230"/>
                  </a:lnTo>
                  <a:lnTo>
                    <a:pt x="181" y="237"/>
                  </a:lnTo>
                  <a:lnTo>
                    <a:pt x="187" y="246"/>
                  </a:lnTo>
                  <a:lnTo>
                    <a:pt x="190" y="261"/>
                  </a:lnTo>
                  <a:lnTo>
                    <a:pt x="191" y="275"/>
                  </a:lnTo>
                  <a:lnTo>
                    <a:pt x="212" y="282"/>
                  </a:lnTo>
                  <a:lnTo>
                    <a:pt x="212" y="285"/>
                  </a:lnTo>
                  <a:lnTo>
                    <a:pt x="211" y="289"/>
                  </a:lnTo>
                  <a:lnTo>
                    <a:pt x="211" y="292"/>
                  </a:lnTo>
                  <a:lnTo>
                    <a:pt x="209" y="296"/>
                  </a:lnTo>
                  <a:lnTo>
                    <a:pt x="208" y="300"/>
                  </a:lnTo>
                  <a:lnTo>
                    <a:pt x="207" y="302"/>
                  </a:lnTo>
                  <a:lnTo>
                    <a:pt x="205" y="305"/>
                  </a:lnTo>
                  <a:lnTo>
                    <a:pt x="204" y="308"/>
                  </a:lnTo>
                  <a:lnTo>
                    <a:pt x="204" y="310"/>
                  </a:lnTo>
                  <a:lnTo>
                    <a:pt x="204" y="313"/>
                  </a:lnTo>
                  <a:lnTo>
                    <a:pt x="204" y="325"/>
                  </a:lnTo>
                  <a:lnTo>
                    <a:pt x="204" y="335"/>
                  </a:lnTo>
                  <a:lnTo>
                    <a:pt x="204" y="342"/>
                  </a:lnTo>
                  <a:lnTo>
                    <a:pt x="204" y="346"/>
                  </a:lnTo>
                  <a:lnTo>
                    <a:pt x="204" y="357"/>
                  </a:lnTo>
                  <a:lnTo>
                    <a:pt x="204" y="361"/>
                  </a:lnTo>
                  <a:lnTo>
                    <a:pt x="203" y="361"/>
                  </a:lnTo>
                  <a:lnTo>
                    <a:pt x="201" y="363"/>
                  </a:lnTo>
                  <a:lnTo>
                    <a:pt x="200" y="363"/>
                  </a:lnTo>
                  <a:lnTo>
                    <a:pt x="199" y="363"/>
                  </a:lnTo>
                  <a:lnTo>
                    <a:pt x="196" y="363"/>
                  </a:lnTo>
                  <a:lnTo>
                    <a:pt x="195" y="363"/>
                  </a:lnTo>
                  <a:lnTo>
                    <a:pt x="195" y="364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6" y="364"/>
                  </a:lnTo>
                  <a:lnTo>
                    <a:pt x="186" y="365"/>
                  </a:lnTo>
                  <a:lnTo>
                    <a:pt x="183" y="365"/>
                  </a:lnTo>
                  <a:lnTo>
                    <a:pt x="182" y="365"/>
                  </a:lnTo>
                  <a:lnTo>
                    <a:pt x="179" y="365"/>
                  </a:lnTo>
                  <a:lnTo>
                    <a:pt x="179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1" y="367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7" y="368"/>
                  </a:lnTo>
                  <a:lnTo>
                    <a:pt x="163" y="368"/>
                  </a:lnTo>
                  <a:lnTo>
                    <a:pt x="163" y="368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54" y="368"/>
                  </a:lnTo>
                  <a:lnTo>
                    <a:pt x="154" y="369"/>
                  </a:lnTo>
                  <a:lnTo>
                    <a:pt x="152" y="369"/>
                  </a:lnTo>
                  <a:lnTo>
                    <a:pt x="152" y="369"/>
                  </a:lnTo>
                  <a:lnTo>
                    <a:pt x="149" y="369"/>
                  </a:lnTo>
                  <a:lnTo>
                    <a:pt x="149" y="371"/>
                  </a:lnTo>
                  <a:lnTo>
                    <a:pt x="145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71"/>
                  </a:lnTo>
                  <a:lnTo>
                    <a:pt x="137" y="371"/>
                  </a:lnTo>
                  <a:lnTo>
                    <a:pt x="137" y="372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28" y="372"/>
                  </a:lnTo>
                  <a:lnTo>
                    <a:pt x="128" y="373"/>
                  </a:lnTo>
                  <a:lnTo>
                    <a:pt x="111" y="373"/>
                  </a:lnTo>
                  <a:lnTo>
                    <a:pt x="110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93" y="373"/>
                  </a:lnTo>
                  <a:lnTo>
                    <a:pt x="91" y="374"/>
                  </a:lnTo>
                  <a:lnTo>
                    <a:pt x="88" y="374"/>
                  </a:lnTo>
                  <a:lnTo>
                    <a:pt x="86" y="374"/>
                  </a:lnTo>
                  <a:lnTo>
                    <a:pt x="76" y="374"/>
                  </a:lnTo>
                  <a:lnTo>
                    <a:pt x="76" y="376"/>
                  </a:lnTo>
                  <a:lnTo>
                    <a:pt x="68" y="376"/>
                  </a:lnTo>
                  <a:lnTo>
                    <a:pt x="68" y="369"/>
                  </a:lnTo>
                  <a:lnTo>
                    <a:pt x="65" y="363"/>
                  </a:lnTo>
                  <a:lnTo>
                    <a:pt x="57" y="361"/>
                  </a:lnTo>
                  <a:lnTo>
                    <a:pt x="50" y="363"/>
                  </a:lnTo>
                  <a:lnTo>
                    <a:pt x="44" y="361"/>
                  </a:lnTo>
                  <a:lnTo>
                    <a:pt x="40" y="360"/>
                  </a:lnTo>
                  <a:lnTo>
                    <a:pt x="34" y="359"/>
                  </a:lnTo>
                  <a:lnTo>
                    <a:pt x="33" y="354"/>
                  </a:lnTo>
                  <a:lnTo>
                    <a:pt x="35" y="347"/>
                  </a:lnTo>
                  <a:lnTo>
                    <a:pt x="39" y="340"/>
                  </a:lnTo>
                  <a:lnTo>
                    <a:pt x="43" y="334"/>
                  </a:lnTo>
                  <a:lnTo>
                    <a:pt x="50" y="325"/>
                  </a:lnTo>
                  <a:lnTo>
                    <a:pt x="55" y="316"/>
                  </a:lnTo>
                  <a:lnTo>
                    <a:pt x="61" y="308"/>
                  </a:lnTo>
                  <a:lnTo>
                    <a:pt x="67" y="295"/>
                  </a:lnTo>
                  <a:lnTo>
                    <a:pt x="65" y="284"/>
                  </a:lnTo>
                  <a:lnTo>
                    <a:pt x="69" y="274"/>
                  </a:lnTo>
                  <a:lnTo>
                    <a:pt x="55" y="270"/>
                  </a:lnTo>
                  <a:lnTo>
                    <a:pt x="40" y="262"/>
                  </a:lnTo>
                  <a:lnTo>
                    <a:pt x="29" y="254"/>
                  </a:lnTo>
                  <a:lnTo>
                    <a:pt x="25" y="244"/>
                  </a:lnTo>
                  <a:lnTo>
                    <a:pt x="23" y="230"/>
                  </a:lnTo>
                  <a:lnTo>
                    <a:pt x="21" y="217"/>
                  </a:lnTo>
                  <a:lnTo>
                    <a:pt x="17" y="202"/>
                  </a:lnTo>
                  <a:lnTo>
                    <a:pt x="14" y="198"/>
                  </a:lnTo>
                  <a:lnTo>
                    <a:pt x="13" y="191"/>
                  </a:lnTo>
                  <a:lnTo>
                    <a:pt x="12" y="185"/>
                  </a:lnTo>
                  <a:lnTo>
                    <a:pt x="12" y="178"/>
                  </a:lnTo>
                  <a:lnTo>
                    <a:pt x="14" y="170"/>
                  </a:lnTo>
                  <a:lnTo>
                    <a:pt x="19" y="158"/>
                  </a:lnTo>
                  <a:lnTo>
                    <a:pt x="23" y="148"/>
                  </a:lnTo>
                  <a:lnTo>
                    <a:pt x="30" y="132"/>
                  </a:lnTo>
                  <a:lnTo>
                    <a:pt x="22" y="127"/>
                  </a:lnTo>
                  <a:lnTo>
                    <a:pt x="22" y="123"/>
                  </a:lnTo>
                  <a:lnTo>
                    <a:pt x="21" y="114"/>
                  </a:lnTo>
                  <a:lnTo>
                    <a:pt x="17" y="109"/>
                  </a:lnTo>
                  <a:lnTo>
                    <a:pt x="18" y="101"/>
                  </a:lnTo>
                  <a:lnTo>
                    <a:pt x="23" y="94"/>
                  </a:lnTo>
                  <a:lnTo>
                    <a:pt x="30" y="84"/>
                  </a:lnTo>
                  <a:lnTo>
                    <a:pt x="22" y="75"/>
                  </a:lnTo>
                  <a:lnTo>
                    <a:pt x="16" y="63"/>
                  </a:lnTo>
                  <a:lnTo>
                    <a:pt x="14" y="49"/>
                  </a:lnTo>
                  <a:lnTo>
                    <a:pt x="13" y="37"/>
                  </a:lnTo>
                  <a:lnTo>
                    <a:pt x="10" y="29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3" y="4"/>
                  </a:lnTo>
                  <a:lnTo>
                    <a:pt x="23" y="3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7" y="1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4281"/>
          </a:xfrm>
        </p:spPr>
        <p:txBody>
          <a:bodyPr>
            <a:normAutofit/>
          </a:bodyPr>
          <a:lstStyle/>
          <a:p>
            <a:r>
              <a:rPr lang="fr-FR" sz="3200" noProof="0" dirty="0"/>
              <a:t>Couverture vaccinale de base selon le département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6857" y="1872343"/>
            <a:ext cx="1774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Bénin</a:t>
            </a:r>
            <a:endParaRPr lang="en-US" sz="3200" b="1" dirty="0"/>
          </a:p>
          <a:p>
            <a:pPr algn="ctr"/>
            <a:r>
              <a:rPr lang="en-US" sz="3200" b="1" dirty="0"/>
              <a:t>57 %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33" y="79582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12-23 mois ayant reçu tous les vaccins de base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9475" y="6505577"/>
            <a:ext cx="150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Littoral 67 %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7522" y="6334780"/>
            <a:ext cx="137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Ouémé</a:t>
            </a:r>
            <a:r>
              <a:rPr lang="en-US" dirty="0"/>
              <a:t> 71 %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8452" y="5627888"/>
            <a:ext cx="13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Couffo</a:t>
            </a:r>
            <a:r>
              <a:rPr lang="en-US" dirty="0"/>
              <a:t> 40 %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941" y="5979485"/>
            <a:ext cx="118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Atlantique</a:t>
            </a:r>
            <a:endParaRPr lang="en-US" dirty="0"/>
          </a:p>
          <a:p>
            <a:pPr algn="ctr"/>
            <a:r>
              <a:rPr lang="en-US" dirty="0"/>
              <a:t>60 %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0277" y="6385688"/>
            <a:ext cx="13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Mono 71 %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47916" y="5497627"/>
            <a:ext cx="143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Plateau 29 %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80974" y="5385963"/>
            <a:ext cx="8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Zou</a:t>
            </a:r>
          </a:p>
          <a:p>
            <a:pPr algn="ctr"/>
            <a:r>
              <a:rPr lang="en-US" dirty="0"/>
              <a:t>68 %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4630" y="4535439"/>
            <a:ext cx="94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Collines</a:t>
            </a:r>
            <a:endParaRPr lang="en-US" dirty="0"/>
          </a:p>
          <a:p>
            <a:pPr algn="ctr"/>
            <a:r>
              <a:rPr lang="en-US" dirty="0"/>
              <a:t>68 %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13304" y="3470664"/>
            <a:ext cx="8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Donga</a:t>
            </a:r>
          </a:p>
          <a:p>
            <a:pPr algn="ctr"/>
            <a:r>
              <a:rPr lang="en-US" dirty="0"/>
              <a:t>62 %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8733" y="3220520"/>
            <a:ext cx="8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Borgou</a:t>
            </a:r>
            <a:endParaRPr lang="en-US" dirty="0"/>
          </a:p>
          <a:p>
            <a:pPr algn="ctr"/>
            <a:r>
              <a:rPr lang="en-US" dirty="0"/>
              <a:t>41 %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33858" y="2323254"/>
            <a:ext cx="99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Atacora</a:t>
            </a:r>
            <a:endParaRPr lang="en-US" dirty="0"/>
          </a:p>
          <a:p>
            <a:pPr algn="ctr"/>
            <a:r>
              <a:rPr lang="en-US" dirty="0"/>
              <a:t>71 %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47215" y="1814336"/>
            <a:ext cx="11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Alibori</a:t>
            </a:r>
            <a:endParaRPr lang="en-US" dirty="0"/>
          </a:p>
          <a:p>
            <a:pPr algn="ctr"/>
            <a:r>
              <a:rPr lang="en-US" dirty="0"/>
              <a:t>47 %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637410" y="6467358"/>
            <a:ext cx="39826" cy="153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613304" y="6379947"/>
            <a:ext cx="445449" cy="87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738213" y="5925310"/>
            <a:ext cx="343966" cy="17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3" idx="7"/>
          </p:cNvCxnSpPr>
          <p:nvPr/>
        </p:nvCxnSpPr>
        <p:spPr>
          <a:xfrm flipV="1">
            <a:off x="4989947" y="5862592"/>
            <a:ext cx="635909" cy="3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2" idx="1"/>
          </p:cNvCxnSpPr>
          <p:nvPr/>
        </p:nvCxnSpPr>
        <p:spPr>
          <a:xfrm>
            <a:off x="4895996" y="6403697"/>
            <a:ext cx="281526" cy="115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5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noProof="0" dirty="0"/>
              <a:t>Tendances de la couverture vaccinale de base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761214"/>
              </p:ext>
            </p:extLst>
          </p:nvPr>
        </p:nvGraphicFramePr>
        <p:xfrm>
          <a:off x="18256" y="1606550"/>
          <a:ext cx="9125743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1223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12-23 mois ayant reçu tous les vaccins de base</a:t>
            </a:r>
          </a:p>
        </p:txBody>
      </p:sp>
    </p:spTree>
    <p:extLst>
      <p:ext uri="{BB962C8B-B14F-4D97-AF65-F5344CB8AC3E}">
        <p14:creationId xmlns:p14="http://schemas.microsoft.com/office/powerpoint/2010/main" val="323840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in 2017-18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22C81"/>
      </a:accent1>
      <a:accent2>
        <a:srgbClr val="AF5B9E"/>
      </a:accent2>
      <a:accent3>
        <a:srgbClr val="FBD017"/>
      </a:accent3>
      <a:accent4>
        <a:srgbClr val="E81D2E"/>
      </a:accent4>
      <a:accent5>
        <a:srgbClr val="177858"/>
      </a:accent5>
      <a:accent6>
        <a:srgbClr val="0E97D0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enin 2017-18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22C81"/>
      </a:accent1>
      <a:accent2>
        <a:srgbClr val="AF5B9E"/>
      </a:accent2>
      <a:accent3>
        <a:srgbClr val="FBD017"/>
      </a:accent3>
      <a:accent4>
        <a:srgbClr val="E81D2E"/>
      </a:accent4>
      <a:accent5>
        <a:srgbClr val="177858"/>
      </a:accent5>
      <a:accent6>
        <a:srgbClr val="0E97D0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Lesotho DHS KIR">
      <a:dk1>
        <a:sysClr val="windowText" lastClr="000000"/>
      </a:dk1>
      <a:lt1>
        <a:srgbClr val="000000"/>
      </a:lt1>
      <a:dk2>
        <a:srgbClr val="FFFFFF"/>
      </a:dk2>
      <a:lt2>
        <a:srgbClr val="FFFFFF"/>
      </a:lt2>
      <a:accent1>
        <a:srgbClr val="009B50"/>
      </a:accent1>
      <a:accent2>
        <a:srgbClr val="0036AF"/>
      </a:accent2>
      <a:accent3>
        <a:srgbClr val="4365AD"/>
      </a:accent3>
      <a:accent4>
        <a:srgbClr val="E0C399"/>
      </a:accent4>
      <a:accent5>
        <a:srgbClr val="D14020"/>
      </a:accent5>
      <a:accent6>
        <a:srgbClr val="000000"/>
      </a:accent6>
      <a:hlink>
        <a:srgbClr val="000000"/>
      </a:hlink>
      <a:folHlink>
        <a:srgbClr val="59595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3293</TotalTime>
  <Words>1018</Words>
  <Application>Microsoft Office PowerPoint</Application>
  <PresentationFormat>Affichage à l'écran (4:3)</PresentationFormat>
  <Paragraphs>208</Paragraphs>
  <Slides>34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Office Theme</vt:lpstr>
      <vt:lpstr>Custom Design</vt:lpstr>
      <vt:lpstr>1_Office Theme</vt:lpstr>
      <vt:lpstr>Présentation PowerPoint</vt:lpstr>
      <vt:lpstr>Présentation PowerPoint</vt:lpstr>
      <vt:lpstr>Présentation PowerPoint</vt:lpstr>
      <vt:lpstr>Vaccinations infantiles de base</vt:lpstr>
      <vt:lpstr>Vaccinations infantiles de base</vt:lpstr>
      <vt:lpstr>Couverture vaccinale de base selon le niveau d’instruction de la mère</vt:lpstr>
      <vt:lpstr>Couverture vaccinale de base  selon le bien-être économique</vt:lpstr>
      <vt:lpstr>Couverture vaccinale de base selon le département</vt:lpstr>
      <vt:lpstr>Tendances de la couverture vaccinale de base</vt:lpstr>
      <vt:lpstr>Présentation PowerPoint</vt:lpstr>
      <vt:lpstr>Prévalence et traitement des maladies des enfants</vt:lpstr>
      <vt:lpstr>Prévalence de la diarrhée selon l’âge</vt:lpstr>
      <vt:lpstr>Traitement de la diarrhée</vt:lpstr>
      <vt:lpstr>Pratiques alimentaires durant la diarrhée : Liquides Données</vt:lpstr>
      <vt:lpstr>Présentation PowerPoint</vt:lpstr>
      <vt:lpstr>Présentation PowerPoint</vt:lpstr>
      <vt:lpstr>Présentation PowerPoint</vt:lpstr>
      <vt:lpstr>Enregistrement des naissances selon le département</vt:lpstr>
      <vt:lpstr>Présentation PowerPoint</vt:lpstr>
      <vt:lpstr>Résidence des enfants </vt:lpstr>
      <vt:lpstr>Présentation PowerPoint</vt:lpstr>
      <vt:lpstr>Taux net de fréquentation scolaire</vt:lpstr>
      <vt:lpstr>Indice de parité entre les genres</vt:lpstr>
      <vt:lpstr>Présentation PowerPoint</vt:lpstr>
      <vt:lpstr>Travail des enfants</vt:lpstr>
      <vt:lpstr>Discipline des enfants</vt:lpstr>
      <vt:lpstr>Présentation PowerPoint</vt:lpstr>
      <vt:lpstr>Indicateurs clés</vt:lpstr>
      <vt:lpstr>Niveaux de mortalité des enfants</vt:lpstr>
      <vt:lpstr>Mortalité des enfants  selon le milieu de résidence</vt:lpstr>
      <vt:lpstr>Mortalité infanto-juvénile selon le département</vt:lpstr>
      <vt:lpstr>Tendances de la mortalité des enfants</vt:lpstr>
      <vt:lpstr>Mortalité des enfants selon l’intervalle avec la naissance précédente</vt:lpstr>
      <vt:lpstr>Résultats Clés</vt:lpstr>
    </vt:vector>
  </TitlesOfParts>
  <Company>ICFI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and Methodology_American English</dc:title>
  <dc:creator>Zweimueller, Sally</dc:creator>
  <cp:lastModifiedBy>ICF Benin</cp:lastModifiedBy>
  <cp:revision>302</cp:revision>
  <dcterms:created xsi:type="dcterms:W3CDTF">2017-05-18T16:43:03Z</dcterms:created>
  <dcterms:modified xsi:type="dcterms:W3CDTF">2019-04-02T03:53:23Z</dcterms:modified>
</cp:coreProperties>
</file>